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d9f5fd5f5549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90468eea34d85"/>
  </p:sldMasterIdLst>
  <p:sldIdLst>
    <p:sldId xmlns:r="http://schemas.openxmlformats.org/officeDocument/2006/relationships" id="256" r:id="R8f30be5840cb4651"/>
    <p:sldId xmlns:r="http://schemas.openxmlformats.org/officeDocument/2006/relationships" id="257" r:id="R146e1d9749df44f6"/>
    <p:sldId xmlns:r="http://schemas.openxmlformats.org/officeDocument/2006/relationships" id="258" r:id="Rf679eeffcb1e44cb"/>
    <p:sldId xmlns:r="http://schemas.openxmlformats.org/officeDocument/2006/relationships" id="259" r:id="R22a59eec3abb4ac7"/>
    <p:sldId xmlns:r="http://schemas.openxmlformats.org/officeDocument/2006/relationships" id="260" r:id="Rf4825c85cbc74335"/>
    <p:sldId xmlns:r="http://schemas.openxmlformats.org/officeDocument/2006/relationships" id="261" r:id="R070148d07ba548f4"/>
    <p:sldId xmlns:r="http://schemas.openxmlformats.org/officeDocument/2006/relationships" id="262" r:id="R553e1534909b4c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90468eea34d85" /><Relationship Type="http://schemas.openxmlformats.org/officeDocument/2006/relationships/slide" Target="/ppt/slides/slide1.xml" Id="R8f30be5840cb4651" /><Relationship Type="http://schemas.openxmlformats.org/officeDocument/2006/relationships/slide" Target="/ppt/slides/slide2.xml" Id="R146e1d9749df44f6" /><Relationship Type="http://schemas.openxmlformats.org/officeDocument/2006/relationships/slide" Target="/ppt/slides/slide3.xml" Id="Rf679eeffcb1e44cb" /><Relationship Type="http://schemas.openxmlformats.org/officeDocument/2006/relationships/slide" Target="/ppt/slides/slide4.xml" Id="R22a59eec3abb4ac7" /><Relationship Type="http://schemas.openxmlformats.org/officeDocument/2006/relationships/slide" Target="/ppt/slides/slide5.xml" Id="Rf4825c85cbc74335" /><Relationship Type="http://schemas.openxmlformats.org/officeDocument/2006/relationships/slide" Target="/ppt/slides/slide6.xml" Id="R070148d07ba548f4" /><Relationship Type="http://schemas.openxmlformats.org/officeDocument/2006/relationships/slide" Target="/ppt/slides/slide7.xml" Id="R553e1534909b4c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3050206db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39eaa446c4e25" /><Relationship Type="http://schemas.openxmlformats.org/officeDocument/2006/relationships/theme" Target="/ppt/slideMasters/theme/theme1.xml" Id="Rb1070fff946744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f39eaa446c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8a54831524b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ca386535841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1e37ba87e44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8bbccbece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92e4b2fa54b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f4ddb072e4d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d9fe0fc2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1 030 950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HARALDSEN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936 490 484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 AS</a:t>
            </a:r>
          </a:p>
        </p:txBody>
      </p:sp>
    </p:spTree>
  </p:cSld>
  <p:clrMapOvr>
    <a:masterClrMapping xmlns:a="http://schemas.openxmlformats.org/drawingml/2006/main"/>
  </p:clrMapOvr>
</p:sld>
</file>