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089dd91bbc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2bba93a682480f"/>
  </p:sldMasterIdLst>
  <p:sldIdLst>
    <p:sldId xmlns:r="http://schemas.openxmlformats.org/officeDocument/2006/relationships" id="256" r:id="R49753464557b4c5b"/>
    <p:sldId xmlns:r="http://schemas.openxmlformats.org/officeDocument/2006/relationships" id="257" r:id="R442201f251244e31"/>
    <p:sldId xmlns:r="http://schemas.openxmlformats.org/officeDocument/2006/relationships" id="258" r:id="R322d6d091b6c4e5a"/>
    <p:sldId xmlns:r="http://schemas.openxmlformats.org/officeDocument/2006/relationships" id="259" r:id="R6f356e2c16024648"/>
    <p:sldId xmlns:r="http://schemas.openxmlformats.org/officeDocument/2006/relationships" id="260" r:id="R15bd846bcedc46b4"/>
    <p:sldId xmlns:r="http://schemas.openxmlformats.org/officeDocument/2006/relationships" id="261" r:id="Ra9bf4a7821ed41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bba93a682480f" /><Relationship Type="http://schemas.openxmlformats.org/officeDocument/2006/relationships/slide" Target="/ppt/slides/slide1.xml" Id="R49753464557b4c5b" /><Relationship Type="http://schemas.openxmlformats.org/officeDocument/2006/relationships/slide" Target="/ppt/slides/slide2.xml" Id="R442201f251244e31" /><Relationship Type="http://schemas.openxmlformats.org/officeDocument/2006/relationships/slide" Target="/ppt/slides/slide3.xml" Id="R322d6d091b6c4e5a" /><Relationship Type="http://schemas.openxmlformats.org/officeDocument/2006/relationships/slide" Target="/ppt/slides/slide4.xml" Id="R6f356e2c16024648" /><Relationship Type="http://schemas.openxmlformats.org/officeDocument/2006/relationships/slide" Target="/ppt/slides/slide5.xml" Id="R15bd846bcedc46b4" /><Relationship Type="http://schemas.openxmlformats.org/officeDocument/2006/relationships/slide" Target="/ppt/slides/slide6.xml" Id="Ra9bf4a7821ed41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4cd778d0a4f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41628e9244bc7" /><Relationship Type="http://schemas.openxmlformats.org/officeDocument/2006/relationships/theme" Target="/ppt/slideMasters/theme/theme1.xml" Id="R602cdeb3515347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041628e9244b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6c5c5c98d44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cb9d1859d4a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07bb15a34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c525f657e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cfbdbed2244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613a00a1946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EXPERT-BYGG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EXPERT-BYGG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319 293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936 488 331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EXPERT-BYGG AS</a:t>
            </a:r>
          </a:p>
        </p:txBody>
      </p:sp>
    </p:spTree>
  </p:cSld>
  <p:clrMapOvr>
    <a:masterClrMapping xmlns:a="http://schemas.openxmlformats.org/drawingml/2006/main"/>
  </p:clrMapOvr>
</p:sld>
</file>