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f30482e0e947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73eb201ce5449a"/>
  </p:sldMasterIdLst>
  <p:sldIdLst>
    <p:sldId xmlns:r="http://schemas.openxmlformats.org/officeDocument/2006/relationships" id="256" r:id="R2a034915c332418d"/>
    <p:sldId xmlns:r="http://schemas.openxmlformats.org/officeDocument/2006/relationships" id="257" r:id="Racc306060c43490a"/>
    <p:sldId xmlns:r="http://schemas.openxmlformats.org/officeDocument/2006/relationships" id="258" r:id="R0be370c3e44a4c4c"/>
    <p:sldId xmlns:r="http://schemas.openxmlformats.org/officeDocument/2006/relationships" id="259" r:id="Rc773978b6ffd4181"/>
    <p:sldId xmlns:r="http://schemas.openxmlformats.org/officeDocument/2006/relationships" id="260" r:id="R469c8b1f2cc04675"/>
    <p:sldId xmlns:r="http://schemas.openxmlformats.org/officeDocument/2006/relationships" id="261" r:id="Rcecc79f6fd7b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3eb201ce5449a" /><Relationship Type="http://schemas.openxmlformats.org/officeDocument/2006/relationships/slide" Target="/ppt/slides/slide1.xml" Id="R2a034915c332418d" /><Relationship Type="http://schemas.openxmlformats.org/officeDocument/2006/relationships/slide" Target="/ppt/slides/slide2.xml" Id="Racc306060c43490a" /><Relationship Type="http://schemas.openxmlformats.org/officeDocument/2006/relationships/slide" Target="/ppt/slides/slide3.xml" Id="R0be370c3e44a4c4c" /><Relationship Type="http://schemas.openxmlformats.org/officeDocument/2006/relationships/slide" Target="/ppt/slides/slide4.xml" Id="Rc773978b6ffd4181" /><Relationship Type="http://schemas.openxmlformats.org/officeDocument/2006/relationships/slide" Target="/ppt/slides/slide5.xml" Id="R469c8b1f2cc04675" /><Relationship Type="http://schemas.openxmlformats.org/officeDocument/2006/relationships/slide" Target="/ppt/slides/slide6.xml" Id="Rcecc79f6fd7b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4bcecdaa0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df3eecf8c400f" /><Relationship Type="http://schemas.openxmlformats.org/officeDocument/2006/relationships/theme" Target="/ppt/slideMasters/theme/theme1.xml" Id="R680695849110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df3eecf8c40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0968f4264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78ca7d5f4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39d2e5f9f41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1132212b8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28671c21b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8a21ad32f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OVF HOLDING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HASLERUD INVEST AS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VÅRLI INVEST AS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ØFV INVEST AS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936 477 348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OVF HOLDING AS</a:t>
            </a:r>
          </a:p>
        </p:txBody>
      </p:sp>
    </p:spTree>
  </p:cSld>
  <p:clrMapOvr>
    <a:masterClrMapping xmlns:a="http://schemas.openxmlformats.org/drawingml/2006/main"/>
  </p:clrMapOvr>
</p:sld>
</file>