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563eebfff647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3178ee6f0347ab"/>
  </p:sldMasterIdLst>
  <p:sldIdLst>
    <p:sldId xmlns:r="http://schemas.openxmlformats.org/officeDocument/2006/relationships" id="256" r:id="R80457597dd434ad4"/>
    <p:sldId xmlns:r="http://schemas.openxmlformats.org/officeDocument/2006/relationships" id="257" r:id="R2b8be478cf314c92"/>
    <p:sldId xmlns:r="http://schemas.openxmlformats.org/officeDocument/2006/relationships" id="258" r:id="R75ba4c13a7184861"/>
    <p:sldId xmlns:r="http://schemas.openxmlformats.org/officeDocument/2006/relationships" id="259" r:id="Re46d7e7b710e45b8"/>
    <p:sldId xmlns:r="http://schemas.openxmlformats.org/officeDocument/2006/relationships" id="260" r:id="R075903972e2b433e"/>
    <p:sldId xmlns:r="http://schemas.openxmlformats.org/officeDocument/2006/relationships" id="261" r:id="R254675f24a8349b2"/>
    <p:sldId xmlns:r="http://schemas.openxmlformats.org/officeDocument/2006/relationships" id="262" r:id="R471ea73ae6f74c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3178ee6f0347ab" /><Relationship Type="http://schemas.openxmlformats.org/officeDocument/2006/relationships/slide" Target="/ppt/slides/slide1.xml" Id="R80457597dd434ad4" /><Relationship Type="http://schemas.openxmlformats.org/officeDocument/2006/relationships/slide" Target="/ppt/slides/slide2.xml" Id="R2b8be478cf314c92" /><Relationship Type="http://schemas.openxmlformats.org/officeDocument/2006/relationships/slide" Target="/ppt/slides/slide3.xml" Id="R75ba4c13a7184861" /><Relationship Type="http://schemas.openxmlformats.org/officeDocument/2006/relationships/slide" Target="/ppt/slides/slide4.xml" Id="Re46d7e7b710e45b8" /><Relationship Type="http://schemas.openxmlformats.org/officeDocument/2006/relationships/slide" Target="/ppt/slides/slide5.xml" Id="R075903972e2b433e" /><Relationship Type="http://schemas.openxmlformats.org/officeDocument/2006/relationships/slide" Target="/ppt/slides/slide6.xml" Id="R254675f24a8349b2" /><Relationship Type="http://schemas.openxmlformats.org/officeDocument/2006/relationships/slide" Target="/ppt/slides/slide7.xml" Id="R471ea73ae6f74c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b02e8ee14746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e7ffe0fcd4e5b" /><Relationship Type="http://schemas.openxmlformats.org/officeDocument/2006/relationships/theme" Target="/ppt/slideMasters/theme/theme1.xml" Id="Rd8c3f7e75f4940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5e7ffe0fcd4e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565a409e545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76bf7b2d644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a3307837545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a7eca1f3949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4a056d59e4b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cbb4254254e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d4c58a0d242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TRÆLAND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Tåsen terrasse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936 464 270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MANKI AS</a:t>
            </a:r>
          </a:p>
        </p:txBody>
      </p:sp>
    </p:spTree>
  </p:cSld>
  <p:clrMapOvr>
    <a:masterClrMapping xmlns:a="http://schemas.openxmlformats.org/drawingml/2006/main"/>
  </p:clrMapOvr>
</p:sld>
</file>