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7e3d5c0b1f4e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27e0a2a9164113"/>
  </p:sldMasterIdLst>
  <p:sldIdLst>
    <p:sldId xmlns:r="http://schemas.openxmlformats.org/officeDocument/2006/relationships" id="256" r:id="Refa08b610d174ee1"/>
    <p:sldId xmlns:r="http://schemas.openxmlformats.org/officeDocument/2006/relationships" id="257" r:id="Rd59670063a694373"/>
    <p:sldId xmlns:r="http://schemas.openxmlformats.org/officeDocument/2006/relationships" id="258" r:id="Rf55046d9d8c94bda"/>
    <p:sldId xmlns:r="http://schemas.openxmlformats.org/officeDocument/2006/relationships" id="259" r:id="R0ae1d53c9db14580"/>
    <p:sldId xmlns:r="http://schemas.openxmlformats.org/officeDocument/2006/relationships" id="260" r:id="R658cb533805342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27e0a2a9164113" /><Relationship Type="http://schemas.openxmlformats.org/officeDocument/2006/relationships/slide" Target="/ppt/slides/slide1.xml" Id="Refa08b610d174ee1" /><Relationship Type="http://schemas.openxmlformats.org/officeDocument/2006/relationships/slide" Target="/ppt/slides/slide2.xml" Id="Rd59670063a694373" /><Relationship Type="http://schemas.openxmlformats.org/officeDocument/2006/relationships/slide" Target="/ppt/slides/slide3.xml" Id="Rf55046d9d8c94bda" /><Relationship Type="http://schemas.openxmlformats.org/officeDocument/2006/relationships/slide" Target="/ppt/slides/slide4.xml" Id="R0ae1d53c9db14580" /><Relationship Type="http://schemas.openxmlformats.org/officeDocument/2006/relationships/slide" Target="/ppt/slides/slide5.xml" Id="R658cb533805342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9050f30c0545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585b693aca4b82" /><Relationship Type="http://schemas.openxmlformats.org/officeDocument/2006/relationships/theme" Target="/ppt/slideMasters/theme/theme1.xml" Id="Reb048c6537564b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585b693aca4b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89a6a559348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c96cf585a4b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812fae8c1c40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92ceeaf21842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47256a69a40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 W LORENTZEN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 W LORENTZEN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 W LORENTZEN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 W LORENTZEN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 W LORENTZEN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 W LORENTZEN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936 448 593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 W LORENTZEN AS</a:t>
            </a:r>
          </a:p>
        </p:txBody>
      </p:sp>
    </p:spTree>
  </p:cSld>
  <p:clrMapOvr>
    <a:masterClrMapping xmlns:a="http://schemas.openxmlformats.org/drawingml/2006/main"/>
  </p:clrMapOvr>
</p:sld>
</file>