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462301ee4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300f063314e50"/>
  </p:sldMasterIdLst>
  <p:sldIdLst>
    <p:sldId xmlns:r="http://schemas.openxmlformats.org/officeDocument/2006/relationships" id="256" r:id="R21fcecfe1a6d4710"/>
    <p:sldId xmlns:r="http://schemas.openxmlformats.org/officeDocument/2006/relationships" id="257" r:id="R2b5dc98dd79543a8"/>
    <p:sldId xmlns:r="http://schemas.openxmlformats.org/officeDocument/2006/relationships" id="258" r:id="R9d36b825b9994769"/>
    <p:sldId xmlns:r="http://schemas.openxmlformats.org/officeDocument/2006/relationships" id="259" r:id="Rfa377083a4e94bcc"/>
    <p:sldId xmlns:r="http://schemas.openxmlformats.org/officeDocument/2006/relationships" id="260" r:id="R36eaba45fe464f79"/>
    <p:sldId xmlns:r="http://schemas.openxmlformats.org/officeDocument/2006/relationships" id="261" r:id="R1db7403cc19647dd"/>
    <p:sldId xmlns:r="http://schemas.openxmlformats.org/officeDocument/2006/relationships" id="262" r:id="R99a8ac00ab6f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300f063314e50" /><Relationship Type="http://schemas.openxmlformats.org/officeDocument/2006/relationships/slide" Target="/ppt/slides/slide1.xml" Id="R21fcecfe1a6d4710" /><Relationship Type="http://schemas.openxmlformats.org/officeDocument/2006/relationships/slide" Target="/ppt/slides/slide2.xml" Id="R2b5dc98dd79543a8" /><Relationship Type="http://schemas.openxmlformats.org/officeDocument/2006/relationships/slide" Target="/ppt/slides/slide3.xml" Id="R9d36b825b9994769" /><Relationship Type="http://schemas.openxmlformats.org/officeDocument/2006/relationships/slide" Target="/ppt/slides/slide4.xml" Id="Rfa377083a4e94bcc" /><Relationship Type="http://schemas.openxmlformats.org/officeDocument/2006/relationships/slide" Target="/ppt/slides/slide5.xml" Id="R36eaba45fe464f79" /><Relationship Type="http://schemas.openxmlformats.org/officeDocument/2006/relationships/slide" Target="/ppt/slides/slide6.xml" Id="R1db7403cc19647dd" /><Relationship Type="http://schemas.openxmlformats.org/officeDocument/2006/relationships/slide" Target="/ppt/slides/slide7.xml" Id="R99a8ac00ab6f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4b0540b69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c69b6af0a41bf" /><Relationship Type="http://schemas.openxmlformats.org/officeDocument/2006/relationships/theme" Target="/ppt/slideMasters/theme/theme1.xml" Id="R9a65e6d8ae47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3c69b6af0a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07362fcac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34eb9289b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429f7822d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64752ced2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5059582c4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b1f2c1503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da6e2bc5e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JANSI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JANSI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9 591 113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38 623 658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42 095 989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KRISTIN BRAUTASET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HENNING SØRENSEN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IREN SØRENSEN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RØNNAUG SØRENSEN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401, Moldbakken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936 447 244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JANSI</a:t>
            </a:r>
          </a:p>
        </p:txBody>
      </p:sp>
    </p:spTree>
  </p:cSld>
  <p:clrMapOvr>
    <a:masterClrMapping xmlns:a="http://schemas.openxmlformats.org/drawingml/2006/main"/>
  </p:clrMapOvr>
</p:sld>
</file>