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a9905c71d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45a556ba204751"/>
  </p:sldMasterIdLst>
  <p:sldIdLst>
    <p:sldId xmlns:r="http://schemas.openxmlformats.org/officeDocument/2006/relationships" id="256" r:id="Rbce09a3834ec49cd"/>
    <p:sldId xmlns:r="http://schemas.openxmlformats.org/officeDocument/2006/relationships" id="257" r:id="Rdff6b06c3b06478b"/>
    <p:sldId xmlns:r="http://schemas.openxmlformats.org/officeDocument/2006/relationships" id="258" r:id="R2a94911cf96f4c29"/>
    <p:sldId xmlns:r="http://schemas.openxmlformats.org/officeDocument/2006/relationships" id="259" r:id="Rb332add1f5ca4f12"/>
    <p:sldId xmlns:r="http://schemas.openxmlformats.org/officeDocument/2006/relationships" id="260" r:id="Ra8c2454a09414e44"/>
    <p:sldId xmlns:r="http://schemas.openxmlformats.org/officeDocument/2006/relationships" id="261" r:id="Rb7756276d65448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5a556ba204751" /><Relationship Type="http://schemas.openxmlformats.org/officeDocument/2006/relationships/slide" Target="/ppt/slides/slide1.xml" Id="Rbce09a3834ec49cd" /><Relationship Type="http://schemas.openxmlformats.org/officeDocument/2006/relationships/slide" Target="/ppt/slides/slide2.xml" Id="Rdff6b06c3b06478b" /><Relationship Type="http://schemas.openxmlformats.org/officeDocument/2006/relationships/slide" Target="/ppt/slides/slide3.xml" Id="R2a94911cf96f4c29" /><Relationship Type="http://schemas.openxmlformats.org/officeDocument/2006/relationships/slide" Target="/ppt/slides/slide4.xml" Id="Rb332add1f5ca4f12" /><Relationship Type="http://schemas.openxmlformats.org/officeDocument/2006/relationships/slide" Target="/ppt/slides/slide5.xml" Id="Ra8c2454a09414e44" /><Relationship Type="http://schemas.openxmlformats.org/officeDocument/2006/relationships/slide" Target="/ppt/slides/slide6.xml" Id="Rb7756276d65448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bd5be64ea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6f6f1eef9445f" /><Relationship Type="http://schemas.openxmlformats.org/officeDocument/2006/relationships/theme" Target="/ppt/slideMasters/theme/theme1.xml" Id="R2eb4f5e6581d4a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6f6f1eef9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4565845da40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532d81c86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47c3ef952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a639cb4cf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3670544404f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c112d2d6e48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BJORØY ENTREPRENØRFORRETNING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BJORØY ENTREPRENØRFORRETNING AS ble etablert [år] og holder til i Skogsvåg.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EDGAR BJORØY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Skaganeset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5382 Skogsvåg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99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post@bjoroey.no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www.bjoroey.no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936 445 101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ENTREPRENØRFORRETNING AS</a:t>
            </a:r>
          </a:p>
        </p:txBody>
      </p:sp>
    </p:spTree>
  </p:cSld>
  <p:clrMapOvr>
    <a:masterClrMapping xmlns:a="http://schemas.openxmlformats.org/drawingml/2006/main"/>
  </p:clrMapOvr>
</p:sld>
</file>