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0eba10bbbd42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8eda4b4f14b46"/>
  </p:sldMasterIdLst>
  <p:sldIdLst>
    <p:sldId xmlns:r="http://schemas.openxmlformats.org/officeDocument/2006/relationships" id="256" r:id="R27beb68491e8437d"/>
    <p:sldId xmlns:r="http://schemas.openxmlformats.org/officeDocument/2006/relationships" id="257" r:id="R99339657c9a846d0"/>
    <p:sldId xmlns:r="http://schemas.openxmlformats.org/officeDocument/2006/relationships" id="258" r:id="R3e21ff6c8f87454f"/>
    <p:sldId xmlns:r="http://schemas.openxmlformats.org/officeDocument/2006/relationships" id="259" r:id="R2716cea519384f9e"/>
    <p:sldId xmlns:r="http://schemas.openxmlformats.org/officeDocument/2006/relationships" id="260" r:id="Rdb69fbb41aee474b"/>
    <p:sldId xmlns:r="http://schemas.openxmlformats.org/officeDocument/2006/relationships" id="261" r:id="R98bbe9cf587b45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8eda4b4f14b46" /><Relationship Type="http://schemas.openxmlformats.org/officeDocument/2006/relationships/slide" Target="/ppt/slides/slide1.xml" Id="R27beb68491e8437d" /><Relationship Type="http://schemas.openxmlformats.org/officeDocument/2006/relationships/slide" Target="/ppt/slides/slide2.xml" Id="R99339657c9a846d0" /><Relationship Type="http://schemas.openxmlformats.org/officeDocument/2006/relationships/slide" Target="/ppt/slides/slide3.xml" Id="R3e21ff6c8f87454f" /><Relationship Type="http://schemas.openxmlformats.org/officeDocument/2006/relationships/slide" Target="/ppt/slides/slide4.xml" Id="R2716cea519384f9e" /><Relationship Type="http://schemas.openxmlformats.org/officeDocument/2006/relationships/slide" Target="/ppt/slides/slide5.xml" Id="Rdb69fbb41aee474b" /><Relationship Type="http://schemas.openxmlformats.org/officeDocument/2006/relationships/slide" Target="/ppt/slides/slide6.xml" Id="R98bbe9cf587b45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6ad8986de43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db0c8474d4686" /><Relationship Type="http://schemas.openxmlformats.org/officeDocument/2006/relationships/theme" Target="/ppt/slideMasters/theme/theme1.xml" Id="R1bfe3e696609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db0c8474d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1a4df960448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21437088d44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b4635f782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6bba8aadb47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524cf14e846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91db62bf64a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BJORØY ENTREPRENØRFORRETNING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BJORØY ENTREPRENØRFORRETNING AS ble etablert [år] og holder til i Skogsvåg.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EDGAR BJORØY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Skaganeset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5382 Skogsvåg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99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post@bjoroey.no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www.bjoroey.no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936 445 101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