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abd5ae37734e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5b86232ff947b9"/>
  </p:sldMasterIdLst>
  <p:sldIdLst>
    <p:sldId xmlns:r="http://schemas.openxmlformats.org/officeDocument/2006/relationships" id="256" r:id="R157d74ea39bc4dac"/>
    <p:sldId xmlns:r="http://schemas.openxmlformats.org/officeDocument/2006/relationships" id="257" r:id="R0fadc46c51eb46f9"/>
    <p:sldId xmlns:r="http://schemas.openxmlformats.org/officeDocument/2006/relationships" id="258" r:id="Rcd2a0543e1c64e60"/>
    <p:sldId xmlns:r="http://schemas.openxmlformats.org/officeDocument/2006/relationships" id="259" r:id="Rd56bcd54a22048c4"/>
    <p:sldId xmlns:r="http://schemas.openxmlformats.org/officeDocument/2006/relationships" id="260" r:id="Ra326f955d53040af"/>
    <p:sldId xmlns:r="http://schemas.openxmlformats.org/officeDocument/2006/relationships" id="261" r:id="R7fa149333e3a40f5"/>
    <p:sldId xmlns:r="http://schemas.openxmlformats.org/officeDocument/2006/relationships" id="262" r:id="Raa61f2008a2041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b86232ff947b9" /><Relationship Type="http://schemas.openxmlformats.org/officeDocument/2006/relationships/slide" Target="/ppt/slides/slide1.xml" Id="R157d74ea39bc4dac" /><Relationship Type="http://schemas.openxmlformats.org/officeDocument/2006/relationships/slide" Target="/ppt/slides/slide2.xml" Id="R0fadc46c51eb46f9" /><Relationship Type="http://schemas.openxmlformats.org/officeDocument/2006/relationships/slide" Target="/ppt/slides/slide3.xml" Id="Rcd2a0543e1c64e60" /><Relationship Type="http://schemas.openxmlformats.org/officeDocument/2006/relationships/slide" Target="/ppt/slides/slide4.xml" Id="Rd56bcd54a22048c4" /><Relationship Type="http://schemas.openxmlformats.org/officeDocument/2006/relationships/slide" Target="/ppt/slides/slide5.xml" Id="Ra326f955d53040af" /><Relationship Type="http://schemas.openxmlformats.org/officeDocument/2006/relationships/slide" Target="/ppt/slides/slide6.xml" Id="R7fa149333e3a40f5" /><Relationship Type="http://schemas.openxmlformats.org/officeDocument/2006/relationships/slide" Target="/ppt/slides/slide7.xml" Id="Raa61f2008a2041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5fe1a71fc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5eef80f6a4c80" /><Relationship Type="http://schemas.openxmlformats.org/officeDocument/2006/relationships/theme" Target="/ppt/slideMasters/theme/theme1.xml" Id="R13297a63640449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05eef80f6a4c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2279356354e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53e3812fd4f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f8f9ab04c43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9fac0b2004d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db028a134a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58f741a684e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737d3b30d4a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TERJESEN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TERJESEN GRUPPEN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184 719 679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3 055 986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5 640 783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32 786 738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76 786 110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KRØGER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RONJA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Smidsrødveien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936 402 607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TERJESEN GRUPPEN AS</a:t>
            </a:r>
          </a:p>
        </p:txBody>
      </p:sp>
    </p:spTree>
  </p:cSld>
  <p:clrMapOvr>
    <a:masterClrMapping xmlns:a="http://schemas.openxmlformats.org/drawingml/2006/main"/>
  </p:clrMapOvr>
</p:sld>
</file>