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768cd9213745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8ece8e78644c88"/>
  </p:sldMasterIdLst>
  <p:sldIdLst>
    <p:sldId xmlns:r="http://schemas.openxmlformats.org/officeDocument/2006/relationships" id="256" r:id="R11702f68b35d482a"/>
    <p:sldId xmlns:r="http://schemas.openxmlformats.org/officeDocument/2006/relationships" id="257" r:id="R1bf169950a0b46d1"/>
    <p:sldId xmlns:r="http://schemas.openxmlformats.org/officeDocument/2006/relationships" id="258" r:id="R6766d713f2544ee3"/>
    <p:sldId xmlns:r="http://schemas.openxmlformats.org/officeDocument/2006/relationships" id="259" r:id="R28de117d3424460c"/>
    <p:sldId xmlns:r="http://schemas.openxmlformats.org/officeDocument/2006/relationships" id="260" r:id="R4e741a710f514b26"/>
    <p:sldId xmlns:r="http://schemas.openxmlformats.org/officeDocument/2006/relationships" id="261" r:id="R4890dbacc60b4cf7"/>
    <p:sldId xmlns:r="http://schemas.openxmlformats.org/officeDocument/2006/relationships" id="262" r:id="R50c7c48438fe4a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ece8e78644c88" /><Relationship Type="http://schemas.openxmlformats.org/officeDocument/2006/relationships/slide" Target="/ppt/slides/slide1.xml" Id="R11702f68b35d482a" /><Relationship Type="http://schemas.openxmlformats.org/officeDocument/2006/relationships/slide" Target="/ppt/slides/slide2.xml" Id="R1bf169950a0b46d1" /><Relationship Type="http://schemas.openxmlformats.org/officeDocument/2006/relationships/slide" Target="/ppt/slides/slide3.xml" Id="R6766d713f2544ee3" /><Relationship Type="http://schemas.openxmlformats.org/officeDocument/2006/relationships/slide" Target="/ppt/slides/slide4.xml" Id="R28de117d3424460c" /><Relationship Type="http://schemas.openxmlformats.org/officeDocument/2006/relationships/slide" Target="/ppt/slides/slide5.xml" Id="R4e741a710f514b26" /><Relationship Type="http://schemas.openxmlformats.org/officeDocument/2006/relationships/slide" Target="/ppt/slides/slide6.xml" Id="R4890dbacc60b4cf7" /><Relationship Type="http://schemas.openxmlformats.org/officeDocument/2006/relationships/slide" Target="/ppt/slides/slide7.xml" Id="R50c7c48438fe4a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aedde89e2a40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5c766c43845e7" /><Relationship Type="http://schemas.openxmlformats.org/officeDocument/2006/relationships/theme" Target="/ppt/slideMasters/theme/theme1.xml" Id="R1cced437db6e4c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95c766c43845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26265ef7743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3a4576c4e4e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4336f580a46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fc04c375446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ea2c373ae43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c768b2e494e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aa5921fb240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ROBERTSON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ROBERTSON HOLDING AS ble etablert [år] og holder til i Rygge.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6 945 171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21 998 859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IPOA GROUP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BJERKSETMYR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Granheimveien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1580 Rygge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936 401 406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ROBERTSON HOLDING AS</a:t>
            </a:r>
          </a:p>
        </p:txBody>
      </p:sp>
    </p:spTree>
  </p:cSld>
  <p:clrMapOvr>
    <a:masterClrMapping xmlns:a="http://schemas.openxmlformats.org/drawingml/2006/main"/>
  </p:clrMapOvr>
</p:sld>
</file>