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34be9b59a643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f69f3c314343dd"/>
  </p:sldMasterIdLst>
  <p:sldIdLst>
    <p:sldId xmlns:r="http://schemas.openxmlformats.org/officeDocument/2006/relationships" id="256" r:id="Rd9b3e3eab9664a84"/>
    <p:sldId xmlns:r="http://schemas.openxmlformats.org/officeDocument/2006/relationships" id="257" r:id="R9f3b47499db247bd"/>
    <p:sldId xmlns:r="http://schemas.openxmlformats.org/officeDocument/2006/relationships" id="258" r:id="Rd946f25609fa4cfa"/>
    <p:sldId xmlns:r="http://schemas.openxmlformats.org/officeDocument/2006/relationships" id="259" r:id="Rfd40081909e44245"/>
    <p:sldId xmlns:r="http://schemas.openxmlformats.org/officeDocument/2006/relationships" id="260" r:id="R54ed91b15c944055"/>
    <p:sldId xmlns:r="http://schemas.openxmlformats.org/officeDocument/2006/relationships" id="261" r:id="R730692d95a334f33"/>
    <p:sldId xmlns:r="http://schemas.openxmlformats.org/officeDocument/2006/relationships" id="262" r:id="R90390b474a4342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69f3c314343dd" /><Relationship Type="http://schemas.openxmlformats.org/officeDocument/2006/relationships/slide" Target="/ppt/slides/slide1.xml" Id="Rd9b3e3eab9664a84" /><Relationship Type="http://schemas.openxmlformats.org/officeDocument/2006/relationships/slide" Target="/ppt/slides/slide2.xml" Id="R9f3b47499db247bd" /><Relationship Type="http://schemas.openxmlformats.org/officeDocument/2006/relationships/slide" Target="/ppt/slides/slide3.xml" Id="Rd946f25609fa4cfa" /><Relationship Type="http://schemas.openxmlformats.org/officeDocument/2006/relationships/slide" Target="/ppt/slides/slide4.xml" Id="Rfd40081909e44245" /><Relationship Type="http://schemas.openxmlformats.org/officeDocument/2006/relationships/slide" Target="/ppt/slides/slide5.xml" Id="R54ed91b15c944055" /><Relationship Type="http://schemas.openxmlformats.org/officeDocument/2006/relationships/slide" Target="/ppt/slides/slide6.xml" Id="R730692d95a334f33" /><Relationship Type="http://schemas.openxmlformats.org/officeDocument/2006/relationships/slide" Target="/ppt/slides/slide7.xml" Id="R90390b474a4342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0bbef41b549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5702378f24a54" /><Relationship Type="http://schemas.openxmlformats.org/officeDocument/2006/relationships/theme" Target="/ppt/slideMasters/theme/theme1.xml" Id="Rb1e5892ad2d94a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25702378f24a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7529693c4c4c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194ed35144f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dbce8d1e249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c10cd8f2f42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f43745ae54b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9a7c93d3a40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4a3eebd68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NCO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31 371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MUFF NIELSEN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86B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936 372 147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NCO HOLDING AS</a:t>
            </a:r>
          </a:p>
        </p:txBody>
      </p:sp>
    </p:spTree>
  </p:cSld>
  <p:clrMapOvr>
    <a:masterClrMapping xmlns:a="http://schemas.openxmlformats.org/drawingml/2006/main"/>
  </p:clrMapOvr>
</p:sld>
</file>