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e3a5641f7c42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62c422dc254505"/>
  </p:sldMasterIdLst>
  <p:sldIdLst>
    <p:sldId xmlns:r="http://schemas.openxmlformats.org/officeDocument/2006/relationships" id="256" r:id="R395d248d9cc54b68"/>
    <p:sldId xmlns:r="http://schemas.openxmlformats.org/officeDocument/2006/relationships" id="257" r:id="R6944f6fbc37b4a44"/>
    <p:sldId xmlns:r="http://schemas.openxmlformats.org/officeDocument/2006/relationships" id="258" r:id="Rafd138ea19ea4e09"/>
    <p:sldId xmlns:r="http://schemas.openxmlformats.org/officeDocument/2006/relationships" id="259" r:id="R76ebc12c0fa74005"/>
    <p:sldId xmlns:r="http://schemas.openxmlformats.org/officeDocument/2006/relationships" id="260" r:id="R424ff412d9194227"/>
    <p:sldId xmlns:r="http://schemas.openxmlformats.org/officeDocument/2006/relationships" id="261" r:id="Rf2c67f6d894746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2c422dc254505" /><Relationship Type="http://schemas.openxmlformats.org/officeDocument/2006/relationships/slide" Target="/ppt/slides/slide1.xml" Id="R395d248d9cc54b68" /><Relationship Type="http://schemas.openxmlformats.org/officeDocument/2006/relationships/slide" Target="/ppt/slides/slide2.xml" Id="R6944f6fbc37b4a44" /><Relationship Type="http://schemas.openxmlformats.org/officeDocument/2006/relationships/slide" Target="/ppt/slides/slide3.xml" Id="Rafd138ea19ea4e09" /><Relationship Type="http://schemas.openxmlformats.org/officeDocument/2006/relationships/slide" Target="/ppt/slides/slide4.xml" Id="R76ebc12c0fa74005" /><Relationship Type="http://schemas.openxmlformats.org/officeDocument/2006/relationships/slide" Target="/ppt/slides/slide5.xml" Id="R424ff412d9194227" /><Relationship Type="http://schemas.openxmlformats.org/officeDocument/2006/relationships/slide" Target="/ppt/slides/slide6.xml" Id="Rf2c67f6d894746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073ba2701944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e7d639217402e" /><Relationship Type="http://schemas.openxmlformats.org/officeDocument/2006/relationships/theme" Target="/ppt/slideMasters/theme/theme1.xml" Id="R4422517b45454e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4e7d63921740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3a62fd58c4b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efd9793d04e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0556d541c42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0882c9caf40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f1afd82c745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76b14f8b746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BYGGFAG AVERØY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BYGGFAG AVERØY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BYGGFAG AVERØY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BYGGFAG AVERØY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BYGGFAG AVERØY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BYGGFAG AVERØY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SKARSET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BYGGFAG AVERØY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936 366 406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BYGGFAG AVERØY AS</a:t>
            </a:r>
          </a:p>
        </p:txBody>
      </p:sp>
    </p:spTree>
  </p:cSld>
  <p:clrMapOvr>
    <a:masterClrMapping xmlns:a="http://schemas.openxmlformats.org/drawingml/2006/main"/>
  </p:clrMapOvr>
</p:sld>
</file>