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804789e81e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5b1b6a53f44c2b"/>
  </p:sldMasterIdLst>
  <p:sldIdLst>
    <p:sldId xmlns:r="http://schemas.openxmlformats.org/officeDocument/2006/relationships" id="256" r:id="R3facd36075374cf8"/>
    <p:sldId xmlns:r="http://schemas.openxmlformats.org/officeDocument/2006/relationships" id="257" r:id="Rcb2d393217b248e6"/>
    <p:sldId xmlns:r="http://schemas.openxmlformats.org/officeDocument/2006/relationships" id="258" r:id="Rdfce3c748a7c4bd8"/>
    <p:sldId xmlns:r="http://schemas.openxmlformats.org/officeDocument/2006/relationships" id="259" r:id="R22be42205b9c450b"/>
    <p:sldId xmlns:r="http://schemas.openxmlformats.org/officeDocument/2006/relationships" id="260" r:id="Rb153a0c8f592448b"/>
    <p:sldId xmlns:r="http://schemas.openxmlformats.org/officeDocument/2006/relationships" id="261" r:id="Rcd866a0a259746fe"/>
    <p:sldId xmlns:r="http://schemas.openxmlformats.org/officeDocument/2006/relationships" id="262" r:id="Ra2004cdee1c5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5b1b6a53f44c2b" /><Relationship Type="http://schemas.openxmlformats.org/officeDocument/2006/relationships/slide" Target="/ppt/slides/slide1.xml" Id="R3facd36075374cf8" /><Relationship Type="http://schemas.openxmlformats.org/officeDocument/2006/relationships/slide" Target="/ppt/slides/slide2.xml" Id="Rcb2d393217b248e6" /><Relationship Type="http://schemas.openxmlformats.org/officeDocument/2006/relationships/slide" Target="/ppt/slides/slide3.xml" Id="Rdfce3c748a7c4bd8" /><Relationship Type="http://schemas.openxmlformats.org/officeDocument/2006/relationships/slide" Target="/ppt/slides/slide4.xml" Id="R22be42205b9c450b" /><Relationship Type="http://schemas.openxmlformats.org/officeDocument/2006/relationships/slide" Target="/ppt/slides/slide5.xml" Id="Rb153a0c8f592448b" /><Relationship Type="http://schemas.openxmlformats.org/officeDocument/2006/relationships/slide" Target="/ppt/slides/slide6.xml" Id="Rcd866a0a259746fe" /><Relationship Type="http://schemas.openxmlformats.org/officeDocument/2006/relationships/slide" Target="/ppt/slides/slide7.xml" Id="Ra2004cdee1c5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980dc94c78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ea59f1d24a2a" /><Relationship Type="http://schemas.openxmlformats.org/officeDocument/2006/relationships/theme" Target="/ppt/slideMasters/theme/theme1.xml" Id="R50af2ce9a7f1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efea59f1d2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ea1a65d59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dd650f8ec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00fb50164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0523fda442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9bb87c80e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e5584a2fe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05b1a004a40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HMM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MAGNUS MØLLERLØKKEN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Magnus Møllerløkken, Markvegen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2613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936 351 549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HMM INVEST AS</a:t>
            </a:r>
          </a:p>
        </p:txBody>
      </p:sp>
    </p:spTree>
  </p:cSld>
  <p:clrMapOvr>
    <a:masterClrMapping xmlns:a="http://schemas.openxmlformats.org/drawingml/2006/main"/>
  </p:clrMapOvr>
</p:sld>
</file>