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887b8d85a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af870534ba4f24"/>
  </p:sldMasterIdLst>
  <p:sldIdLst>
    <p:sldId xmlns:r="http://schemas.openxmlformats.org/officeDocument/2006/relationships" id="256" r:id="Rc7f0e8db096742b9"/>
    <p:sldId xmlns:r="http://schemas.openxmlformats.org/officeDocument/2006/relationships" id="257" r:id="R75403bd7c2214507"/>
    <p:sldId xmlns:r="http://schemas.openxmlformats.org/officeDocument/2006/relationships" id="258" r:id="R24d60f39746f4e0d"/>
    <p:sldId xmlns:r="http://schemas.openxmlformats.org/officeDocument/2006/relationships" id="259" r:id="Re16c961787024761"/>
    <p:sldId xmlns:r="http://schemas.openxmlformats.org/officeDocument/2006/relationships" id="260" r:id="R759ddfcce0274a56"/>
    <p:sldId xmlns:r="http://schemas.openxmlformats.org/officeDocument/2006/relationships" id="261" r:id="R02b35063271d4e8e"/>
    <p:sldId xmlns:r="http://schemas.openxmlformats.org/officeDocument/2006/relationships" id="262" r:id="Ra0079b415917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f870534ba4f24" /><Relationship Type="http://schemas.openxmlformats.org/officeDocument/2006/relationships/slide" Target="/ppt/slides/slide1.xml" Id="Rc7f0e8db096742b9" /><Relationship Type="http://schemas.openxmlformats.org/officeDocument/2006/relationships/slide" Target="/ppt/slides/slide2.xml" Id="R75403bd7c2214507" /><Relationship Type="http://schemas.openxmlformats.org/officeDocument/2006/relationships/slide" Target="/ppt/slides/slide3.xml" Id="R24d60f39746f4e0d" /><Relationship Type="http://schemas.openxmlformats.org/officeDocument/2006/relationships/slide" Target="/ppt/slides/slide4.xml" Id="Re16c961787024761" /><Relationship Type="http://schemas.openxmlformats.org/officeDocument/2006/relationships/slide" Target="/ppt/slides/slide5.xml" Id="R759ddfcce0274a56" /><Relationship Type="http://schemas.openxmlformats.org/officeDocument/2006/relationships/slide" Target="/ppt/slides/slide6.xml" Id="R02b35063271d4e8e" /><Relationship Type="http://schemas.openxmlformats.org/officeDocument/2006/relationships/slide" Target="/ppt/slides/slide7.xml" Id="Ra0079b415917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896da2fb7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42e18a5264ab2" /><Relationship Type="http://schemas.openxmlformats.org/officeDocument/2006/relationships/theme" Target="/ppt/slideMasters/theme/theme1.xml" Id="R5cd7af2d049f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42e18a526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aecd534cf46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7a125adc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39192f335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6a921ed00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86d61655241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f0264b20a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eb8a448a45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KONSTANTIN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KONSTANTIN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KONSTANTIN BAYKOV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Thulstrups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936 350 577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KONSTANTIN HOLDING AS</a:t>
            </a:r>
          </a:p>
        </p:txBody>
      </p:sp>
    </p:spTree>
  </p:cSld>
  <p:clrMapOvr>
    <a:masterClrMapping xmlns:a="http://schemas.openxmlformats.org/drawingml/2006/main"/>
  </p:clrMapOvr>
</p:sld>
</file>