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827273c0b945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4de68238be4853"/>
  </p:sldMasterIdLst>
  <p:sldIdLst>
    <p:sldId xmlns:r="http://schemas.openxmlformats.org/officeDocument/2006/relationships" id="256" r:id="R52deb4e945e1443e"/>
    <p:sldId xmlns:r="http://schemas.openxmlformats.org/officeDocument/2006/relationships" id="257" r:id="R63aba1908a124958"/>
    <p:sldId xmlns:r="http://schemas.openxmlformats.org/officeDocument/2006/relationships" id="258" r:id="R670e1f5625844b03"/>
    <p:sldId xmlns:r="http://schemas.openxmlformats.org/officeDocument/2006/relationships" id="259" r:id="Rf26e72183f514683"/>
    <p:sldId xmlns:r="http://schemas.openxmlformats.org/officeDocument/2006/relationships" id="260" r:id="R93fbfcfe12c84844"/>
    <p:sldId xmlns:r="http://schemas.openxmlformats.org/officeDocument/2006/relationships" id="261" r:id="R7df6362a6f8542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de68238be4853" /><Relationship Type="http://schemas.openxmlformats.org/officeDocument/2006/relationships/slide" Target="/ppt/slides/slide1.xml" Id="R52deb4e945e1443e" /><Relationship Type="http://schemas.openxmlformats.org/officeDocument/2006/relationships/slide" Target="/ppt/slides/slide2.xml" Id="R63aba1908a124958" /><Relationship Type="http://schemas.openxmlformats.org/officeDocument/2006/relationships/slide" Target="/ppt/slides/slide3.xml" Id="R670e1f5625844b03" /><Relationship Type="http://schemas.openxmlformats.org/officeDocument/2006/relationships/slide" Target="/ppt/slides/slide4.xml" Id="Rf26e72183f514683" /><Relationship Type="http://schemas.openxmlformats.org/officeDocument/2006/relationships/slide" Target="/ppt/slides/slide5.xml" Id="R93fbfcfe12c84844" /><Relationship Type="http://schemas.openxmlformats.org/officeDocument/2006/relationships/slide" Target="/ppt/slides/slide6.xml" Id="R7df6362a6f8542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2a69584e242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8a452036c470a" /><Relationship Type="http://schemas.openxmlformats.org/officeDocument/2006/relationships/theme" Target="/ppt/slideMasters/theme/theme1.xml" Id="Rf88da77343e14b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b8a452036c47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6dc335e3c4d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6c4cf46f943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13bf9c64643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47249ae5f4c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e0be24768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3c77ade7243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ALIANCO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ALIANCO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ALIANCO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ALIANCO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ALIANCO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ALIANCO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87 262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ALIANCO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936 347 142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ALIANCO REGNSKAP AS</a:t>
            </a:r>
          </a:p>
        </p:txBody>
      </p:sp>
    </p:spTree>
  </p:cSld>
  <p:clrMapOvr>
    <a:masterClrMapping xmlns:a="http://schemas.openxmlformats.org/drawingml/2006/main"/>
  </p:clrMapOvr>
</p:sld>
</file>