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8d27883a88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e4359e1684fad"/>
  </p:sldMasterIdLst>
  <p:sldIdLst>
    <p:sldId xmlns:r="http://schemas.openxmlformats.org/officeDocument/2006/relationships" id="256" r:id="Re963b1091b5a4521"/>
    <p:sldId xmlns:r="http://schemas.openxmlformats.org/officeDocument/2006/relationships" id="257" r:id="R9084282fdafa4014"/>
    <p:sldId xmlns:r="http://schemas.openxmlformats.org/officeDocument/2006/relationships" id="258" r:id="R0ff15166e8a94a28"/>
    <p:sldId xmlns:r="http://schemas.openxmlformats.org/officeDocument/2006/relationships" id="259" r:id="Rb00a187611764450"/>
    <p:sldId xmlns:r="http://schemas.openxmlformats.org/officeDocument/2006/relationships" id="260" r:id="Ra926d37d5bfe4019"/>
    <p:sldId xmlns:r="http://schemas.openxmlformats.org/officeDocument/2006/relationships" id="261" r:id="R23c67dac21e24b53"/>
    <p:sldId xmlns:r="http://schemas.openxmlformats.org/officeDocument/2006/relationships" id="262" r:id="Refecb953428a41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e4359e1684fad" /><Relationship Type="http://schemas.openxmlformats.org/officeDocument/2006/relationships/slide" Target="/ppt/slides/slide1.xml" Id="Re963b1091b5a4521" /><Relationship Type="http://schemas.openxmlformats.org/officeDocument/2006/relationships/slide" Target="/ppt/slides/slide2.xml" Id="R9084282fdafa4014" /><Relationship Type="http://schemas.openxmlformats.org/officeDocument/2006/relationships/slide" Target="/ppt/slides/slide3.xml" Id="R0ff15166e8a94a28" /><Relationship Type="http://schemas.openxmlformats.org/officeDocument/2006/relationships/slide" Target="/ppt/slides/slide4.xml" Id="Rb00a187611764450" /><Relationship Type="http://schemas.openxmlformats.org/officeDocument/2006/relationships/slide" Target="/ppt/slides/slide5.xml" Id="Ra926d37d5bfe4019" /><Relationship Type="http://schemas.openxmlformats.org/officeDocument/2006/relationships/slide" Target="/ppt/slides/slide6.xml" Id="R23c67dac21e24b53" /><Relationship Type="http://schemas.openxmlformats.org/officeDocument/2006/relationships/slide" Target="/ppt/slides/slide7.xml" Id="Refecb953428a41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e513bd6ed4b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cbfa5b40468d" /><Relationship Type="http://schemas.openxmlformats.org/officeDocument/2006/relationships/theme" Target="/ppt/slideMasters/theme/theme1.xml" Id="Rc2e6bf5f635148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20cbfa5b4046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e4623113549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43860ac65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d35cc7aa94b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dfd7f1d1f40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4e7315b2e4f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698e8f64e4e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3616b4b1749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KOLLEN MUR OG VÅTROM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KOLLEN MUR OG VÅTROM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1 134 876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KOLLENGRUPPEN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BJÖRN KETIL PEDERSEN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LANGAARD INVEST AS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936 344 313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KOLLEN MUR OG VÅTROM AS</a:t>
            </a:r>
          </a:p>
        </p:txBody>
      </p:sp>
    </p:spTree>
  </p:cSld>
  <p:clrMapOvr>
    <a:masterClrMapping xmlns:a="http://schemas.openxmlformats.org/drawingml/2006/main"/>
  </p:clrMapOvr>
</p:sld>
</file>