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0660d82da644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fa933518734b50"/>
  </p:sldMasterIdLst>
  <p:sldIdLst>
    <p:sldId xmlns:r="http://schemas.openxmlformats.org/officeDocument/2006/relationships" id="256" r:id="R0688d39005f147cf"/>
    <p:sldId xmlns:r="http://schemas.openxmlformats.org/officeDocument/2006/relationships" id="257" r:id="R887612d9c7534b57"/>
    <p:sldId xmlns:r="http://schemas.openxmlformats.org/officeDocument/2006/relationships" id="258" r:id="R19b017e73c3d4550"/>
    <p:sldId xmlns:r="http://schemas.openxmlformats.org/officeDocument/2006/relationships" id="259" r:id="R5a31bb35721c4532"/>
    <p:sldId xmlns:r="http://schemas.openxmlformats.org/officeDocument/2006/relationships" id="260" r:id="Ra1f83fbc8e934987"/>
    <p:sldId xmlns:r="http://schemas.openxmlformats.org/officeDocument/2006/relationships" id="261" r:id="R63a251f4035a44d5"/>
    <p:sldId xmlns:r="http://schemas.openxmlformats.org/officeDocument/2006/relationships" id="262" r:id="R530aa8599328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a933518734b50" /><Relationship Type="http://schemas.openxmlformats.org/officeDocument/2006/relationships/slide" Target="/ppt/slides/slide1.xml" Id="R0688d39005f147cf" /><Relationship Type="http://schemas.openxmlformats.org/officeDocument/2006/relationships/slide" Target="/ppt/slides/slide2.xml" Id="R887612d9c7534b57" /><Relationship Type="http://schemas.openxmlformats.org/officeDocument/2006/relationships/slide" Target="/ppt/slides/slide3.xml" Id="R19b017e73c3d4550" /><Relationship Type="http://schemas.openxmlformats.org/officeDocument/2006/relationships/slide" Target="/ppt/slides/slide4.xml" Id="R5a31bb35721c4532" /><Relationship Type="http://schemas.openxmlformats.org/officeDocument/2006/relationships/slide" Target="/ppt/slides/slide5.xml" Id="Ra1f83fbc8e934987" /><Relationship Type="http://schemas.openxmlformats.org/officeDocument/2006/relationships/slide" Target="/ppt/slides/slide6.xml" Id="R63a251f4035a44d5" /><Relationship Type="http://schemas.openxmlformats.org/officeDocument/2006/relationships/slide" Target="/ppt/slides/slide7.xml" Id="R530aa8599328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53b26dd1d40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d8c7037034d7a" /><Relationship Type="http://schemas.openxmlformats.org/officeDocument/2006/relationships/theme" Target="/ppt/slideMasters/theme/theme1.xml" Id="R455c991aab83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d8c703703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01e247b6d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386c6564740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96ce6842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1953d5254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5a2398df34a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4780840fa45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565dab1e645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ABYRGO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ABYRGO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ABYRGO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ABYRGO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ABYRGO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ABYRGO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ABYRGO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HJELMELAND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ABYRGO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Stasjonsvegen 21D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936 320 910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ABYRGO AS</a:t>
            </a:r>
          </a:p>
        </p:txBody>
      </p:sp>
    </p:spTree>
  </p:cSld>
  <p:clrMapOvr>
    <a:masterClrMapping xmlns:a="http://schemas.openxmlformats.org/drawingml/2006/main"/>
  </p:clrMapOvr>
</p:sld>
</file>