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78dca8fb574c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332897f914e15"/>
  </p:sldMasterIdLst>
  <p:sldIdLst>
    <p:sldId xmlns:r="http://schemas.openxmlformats.org/officeDocument/2006/relationships" id="256" r:id="Ra4a670aa837f4c68"/>
    <p:sldId xmlns:r="http://schemas.openxmlformats.org/officeDocument/2006/relationships" id="257" r:id="Rc9e25fc578564613"/>
    <p:sldId xmlns:r="http://schemas.openxmlformats.org/officeDocument/2006/relationships" id="258" r:id="Rf92ec1c97e0b43c4"/>
    <p:sldId xmlns:r="http://schemas.openxmlformats.org/officeDocument/2006/relationships" id="259" r:id="R944999423a2e45ea"/>
    <p:sldId xmlns:r="http://schemas.openxmlformats.org/officeDocument/2006/relationships" id="260" r:id="R29ea6d5abc51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332897f914e15" /><Relationship Type="http://schemas.openxmlformats.org/officeDocument/2006/relationships/slide" Target="/ppt/slides/slide1.xml" Id="Ra4a670aa837f4c68" /><Relationship Type="http://schemas.openxmlformats.org/officeDocument/2006/relationships/slide" Target="/ppt/slides/slide2.xml" Id="Rc9e25fc578564613" /><Relationship Type="http://schemas.openxmlformats.org/officeDocument/2006/relationships/slide" Target="/ppt/slides/slide3.xml" Id="Rf92ec1c97e0b43c4" /><Relationship Type="http://schemas.openxmlformats.org/officeDocument/2006/relationships/slide" Target="/ppt/slides/slide4.xml" Id="R944999423a2e45ea" /><Relationship Type="http://schemas.openxmlformats.org/officeDocument/2006/relationships/slide" Target="/ppt/slides/slide5.xml" Id="R29ea6d5abc51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e9a86f2f1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8b24575444ad0" /><Relationship Type="http://schemas.openxmlformats.org/officeDocument/2006/relationships/theme" Target="/ppt/slideMasters/theme/theme1.xml" Id="R83225ff2dd9948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8b2457544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e5e5b082545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1c3e25b7742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c09d645f540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bcf6ec23c48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a8705b53443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 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 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936 307 299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 FORUM AS</a:t>
            </a:r>
          </a:p>
        </p:txBody>
      </p:sp>
    </p:spTree>
  </p:cSld>
  <p:clrMapOvr>
    <a:masterClrMapping xmlns:a="http://schemas.openxmlformats.org/drawingml/2006/main"/>
  </p:clrMapOvr>
</p:sld>
</file>