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5d53e06e3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9cae71ef54b52"/>
  </p:sldMasterIdLst>
  <p:sldIdLst>
    <p:sldId xmlns:r="http://schemas.openxmlformats.org/officeDocument/2006/relationships" id="256" r:id="R1e4da2a31e8049ae"/>
    <p:sldId xmlns:r="http://schemas.openxmlformats.org/officeDocument/2006/relationships" id="257" r:id="R83d7ed393ecf4e8c"/>
    <p:sldId xmlns:r="http://schemas.openxmlformats.org/officeDocument/2006/relationships" id="258" r:id="R4128a2551d094134"/>
    <p:sldId xmlns:r="http://schemas.openxmlformats.org/officeDocument/2006/relationships" id="259" r:id="R95c943bd51f34e2a"/>
    <p:sldId xmlns:r="http://schemas.openxmlformats.org/officeDocument/2006/relationships" id="260" r:id="R91e887e765cc44ec"/>
    <p:sldId xmlns:r="http://schemas.openxmlformats.org/officeDocument/2006/relationships" id="261" r:id="Rf48c11bd8f33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9cae71ef54b52" /><Relationship Type="http://schemas.openxmlformats.org/officeDocument/2006/relationships/slide" Target="/ppt/slides/slide1.xml" Id="R1e4da2a31e8049ae" /><Relationship Type="http://schemas.openxmlformats.org/officeDocument/2006/relationships/slide" Target="/ppt/slides/slide2.xml" Id="R83d7ed393ecf4e8c" /><Relationship Type="http://schemas.openxmlformats.org/officeDocument/2006/relationships/slide" Target="/ppt/slides/slide3.xml" Id="R4128a2551d094134" /><Relationship Type="http://schemas.openxmlformats.org/officeDocument/2006/relationships/slide" Target="/ppt/slides/slide4.xml" Id="R95c943bd51f34e2a" /><Relationship Type="http://schemas.openxmlformats.org/officeDocument/2006/relationships/slide" Target="/ppt/slides/slide5.xml" Id="R91e887e765cc44ec" /><Relationship Type="http://schemas.openxmlformats.org/officeDocument/2006/relationships/slide" Target="/ppt/slides/slide6.xml" Id="Rf48c11bd8f33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71d12fca6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a4ad5c3f74d84" /><Relationship Type="http://schemas.openxmlformats.org/officeDocument/2006/relationships/theme" Target="/ppt/slideMasters/theme/theme1.xml" Id="R9b68d2222ba14f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a4ad5c3f7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3d6a3bd77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c62cdbf9a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9efee97a14d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45b37cbb14b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44ca0b4e6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87e12284a4d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KURT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OLSEN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RAYMOND ROGHELL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Fageråsen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936 300 405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OLSEN HOLDING AS</a:t>
            </a:r>
          </a:p>
        </p:txBody>
      </p:sp>
    </p:spTree>
  </p:cSld>
  <p:clrMapOvr>
    <a:masterClrMapping xmlns:a="http://schemas.openxmlformats.org/drawingml/2006/main"/>
  </p:clrMapOvr>
</p:sld>
</file>