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1b0fb255046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70fa5b7a4f47fc"/>
  </p:sldMasterIdLst>
  <p:sldIdLst>
    <p:sldId xmlns:r="http://schemas.openxmlformats.org/officeDocument/2006/relationships" id="256" r:id="R5f2f6672c353412c"/>
    <p:sldId xmlns:r="http://schemas.openxmlformats.org/officeDocument/2006/relationships" id="257" r:id="R3914db8f84d34c1a"/>
    <p:sldId xmlns:r="http://schemas.openxmlformats.org/officeDocument/2006/relationships" id="258" r:id="R7bea4c98c83949cf"/>
    <p:sldId xmlns:r="http://schemas.openxmlformats.org/officeDocument/2006/relationships" id="259" r:id="Rc64f1cd018644966"/>
    <p:sldId xmlns:r="http://schemas.openxmlformats.org/officeDocument/2006/relationships" id="260" r:id="Rd07c28ae8ed6477c"/>
    <p:sldId xmlns:r="http://schemas.openxmlformats.org/officeDocument/2006/relationships" id="261" r:id="Rd263da4a5f864993"/>
    <p:sldId xmlns:r="http://schemas.openxmlformats.org/officeDocument/2006/relationships" id="262" r:id="R9d4851b29a364d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70fa5b7a4f47fc" /><Relationship Type="http://schemas.openxmlformats.org/officeDocument/2006/relationships/slide" Target="/ppt/slides/slide1.xml" Id="R5f2f6672c353412c" /><Relationship Type="http://schemas.openxmlformats.org/officeDocument/2006/relationships/slide" Target="/ppt/slides/slide2.xml" Id="R3914db8f84d34c1a" /><Relationship Type="http://schemas.openxmlformats.org/officeDocument/2006/relationships/slide" Target="/ppt/slides/slide3.xml" Id="R7bea4c98c83949cf" /><Relationship Type="http://schemas.openxmlformats.org/officeDocument/2006/relationships/slide" Target="/ppt/slides/slide4.xml" Id="Rc64f1cd018644966" /><Relationship Type="http://schemas.openxmlformats.org/officeDocument/2006/relationships/slide" Target="/ppt/slides/slide5.xml" Id="Rd07c28ae8ed6477c" /><Relationship Type="http://schemas.openxmlformats.org/officeDocument/2006/relationships/slide" Target="/ppt/slides/slide6.xml" Id="Rd263da4a5f864993" /><Relationship Type="http://schemas.openxmlformats.org/officeDocument/2006/relationships/slide" Target="/ppt/slides/slide7.xml" Id="R9d4851b29a364d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a3c52620fd4d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45eab84284918" /><Relationship Type="http://schemas.openxmlformats.org/officeDocument/2006/relationships/theme" Target="/ppt/slideMasters/theme/theme1.xml" Id="Rac395755afa64b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a45eab842849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59e891c2a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e70beeb564d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e40cd7d3942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dc7d0292148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2d39ef00b4a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4d1c7b1e7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aceade6e1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TESSA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833 965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TERESE VIK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Kipervegen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936 253 997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TESSA AS</a:t>
            </a:r>
          </a:p>
        </p:txBody>
      </p:sp>
    </p:spTree>
  </p:cSld>
  <p:clrMapOvr>
    <a:masterClrMapping xmlns:a="http://schemas.openxmlformats.org/drawingml/2006/main"/>
  </p:clrMapOvr>
</p:sld>
</file>