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b774f3a1eb44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9a0d1b19824e80"/>
  </p:sldMasterIdLst>
  <p:sldIdLst>
    <p:sldId xmlns:r="http://schemas.openxmlformats.org/officeDocument/2006/relationships" id="256" r:id="Rc453bcf8be0b40ff"/>
    <p:sldId xmlns:r="http://schemas.openxmlformats.org/officeDocument/2006/relationships" id="257" r:id="R79f693a916014049"/>
    <p:sldId xmlns:r="http://schemas.openxmlformats.org/officeDocument/2006/relationships" id="258" r:id="Re35caf0e043d4b41"/>
    <p:sldId xmlns:r="http://schemas.openxmlformats.org/officeDocument/2006/relationships" id="259" r:id="R4d67222a64134fbe"/>
    <p:sldId xmlns:r="http://schemas.openxmlformats.org/officeDocument/2006/relationships" id="260" r:id="R73acceefc8b6412c"/>
    <p:sldId xmlns:r="http://schemas.openxmlformats.org/officeDocument/2006/relationships" id="261" r:id="R534b5d66845244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9a0d1b19824e80" /><Relationship Type="http://schemas.openxmlformats.org/officeDocument/2006/relationships/slide" Target="/ppt/slides/slide1.xml" Id="Rc453bcf8be0b40ff" /><Relationship Type="http://schemas.openxmlformats.org/officeDocument/2006/relationships/slide" Target="/ppt/slides/slide2.xml" Id="R79f693a916014049" /><Relationship Type="http://schemas.openxmlformats.org/officeDocument/2006/relationships/slide" Target="/ppt/slides/slide3.xml" Id="Re35caf0e043d4b41" /><Relationship Type="http://schemas.openxmlformats.org/officeDocument/2006/relationships/slide" Target="/ppt/slides/slide4.xml" Id="R4d67222a64134fbe" /><Relationship Type="http://schemas.openxmlformats.org/officeDocument/2006/relationships/slide" Target="/ppt/slides/slide5.xml" Id="R73acceefc8b6412c" /><Relationship Type="http://schemas.openxmlformats.org/officeDocument/2006/relationships/slide" Target="/ppt/slides/slide6.xml" Id="R534b5d66845244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6b54fab4094e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1051b5d814cd2" /><Relationship Type="http://schemas.openxmlformats.org/officeDocument/2006/relationships/theme" Target="/ppt/slideMasters/theme/theme1.xml" Id="R81c122c7718d4f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41051b5d814c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0f7b9770844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9a5d3b44854b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69d65777b4e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2b00f0d8147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26207c4ad45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0fd6e12844a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SNØHETTASTIFTELSEN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SNØHETTASTIFTELSEN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1 023 561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154 070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−9 903 995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18 858 861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19 088 089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Akershusstranda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936 252 583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SNØHETTASTIFTELSEN</a:t>
            </a:r>
          </a:p>
        </p:txBody>
      </p:sp>
    </p:spTree>
  </p:cSld>
  <p:clrMapOvr>
    <a:masterClrMapping xmlns:a="http://schemas.openxmlformats.org/drawingml/2006/main"/>
  </p:clrMapOvr>
</p:sld>
</file>