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d764f1022743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8334c411a7465a"/>
  </p:sldMasterIdLst>
  <p:sldIdLst>
    <p:sldId xmlns:r="http://schemas.openxmlformats.org/officeDocument/2006/relationships" id="256" r:id="R97542625ff8f4f0c"/>
    <p:sldId xmlns:r="http://schemas.openxmlformats.org/officeDocument/2006/relationships" id="257" r:id="Rc27d31e9f77f43c1"/>
    <p:sldId xmlns:r="http://schemas.openxmlformats.org/officeDocument/2006/relationships" id="258" r:id="R4d2ee48eee9445f6"/>
    <p:sldId xmlns:r="http://schemas.openxmlformats.org/officeDocument/2006/relationships" id="259" r:id="R628205dc22594766"/>
    <p:sldId xmlns:r="http://schemas.openxmlformats.org/officeDocument/2006/relationships" id="260" r:id="R98c8ebd4146b4671"/>
    <p:sldId xmlns:r="http://schemas.openxmlformats.org/officeDocument/2006/relationships" id="261" r:id="R8530a3f4e48e4934"/>
    <p:sldId xmlns:r="http://schemas.openxmlformats.org/officeDocument/2006/relationships" id="262" r:id="Rcee5256b995d41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334c411a7465a" /><Relationship Type="http://schemas.openxmlformats.org/officeDocument/2006/relationships/slide" Target="/ppt/slides/slide1.xml" Id="R97542625ff8f4f0c" /><Relationship Type="http://schemas.openxmlformats.org/officeDocument/2006/relationships/slide" Target="/ppt/slides/slide2.xml" Id="Rc27d31e9f77f43c1" /><Relationship Type="http://schemas.openxmlformats.org/officeDocument/2006/relationships/slide" Target="/ppt/slides/slide3.xml" Id="R4d2ee48eee9445f6" /><Relationship Type="http://schemas.openxmlformats.org/officeDocument/2006/relationships/slide" Target="/ppt/slides/slide4.xml" Id="R628205dc22594766" /><Relationship Type="http://schemas.openxmlformats.org/officeDocument/2006/relationships/slide" Target="/ppt/slides/slide5.xml" Id="R98c8ebd4146b4671" /><Relationship Type="http://schemas.openxmlformats.org/officeDocument/2006/relationships/slide" Target="/ppt/slides/slide6.xml" Id="R8530a3f4e48e4934" /><Relationship Type="http://schemas.openxmlformats.org/officeDocument/2006/relationships/slide" Target="/ppt/slides/slide7.xml" Id="Rcee5256b995d41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23d250be948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5373551f2434e" /><Relationship Type="http://schemas.openxmlformats.org/officeDocument/2006/relationships/theme" Target="/ppt/slideMasters/theme/theme1.xml" Id="R15001ef37b1b48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c5373551f243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f0bb210a447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f47c521b64a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276ac959d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3b6fe96ba4e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6935d568348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662f82a5b48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27f37b33640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 SYSTEMFORSKALLING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SYSTEMFORSKALLING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 SYSTEMFORSKALLING AS ble etablert [år] og holder til i Hagavik.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SYSTEMFORSKALLING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SYSTEMFORSKALLING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SYSTEMFORSKALLING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2 537 968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−2 289 996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14 746 697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17 290 350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18 092 786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SYSTEMFORSKALLING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SYSTEMFORSKALLING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Stølsmyro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5217 Hagavik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936 239 803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SYSTEMFORSKALLING AS</a:t>
            </a:r>
          </a:p>
        </p:txBody>
      </p:sp>
    </p:spTree>
  </p:cSld>
  <p:clrMapOvr>
    <a:masterClrMapping xmlns:a="http://schemas.openxmlformats.org/drawingml/2006/main"/>
  </p:clrMapOvr>
</p:sld>
</file>