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8833c3ec09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debce3bda4f58"/>
  </p:sldMasterIdLst>
  <p:sldIdLst>
    <p:sldId xmlns:r="http://schemas.openxmlformats.org/officeDocument/2006/relationships" id="256" r:id="R4fa701e12f38468c"/>
    <p:sldId xmlns:r="http://schemas.openxmlformats.org/officeDocument/2006/relationships" id="257" r:id="Raf9383b8158f4481"/>
    <p:sldId xmlns:r="http://schemas.openxmlformats.org/officeDocument/2006/relationships" id="258" r:id="R31a2d3fa46cc4148"/>
    <p:sldId xmlns:r="http://schemas.openxmlformats.org/officeDocument/2006/relationships" id="259" r:id="Rd0410895fadd44b3"/>
    <p:sldId xmlns:r="http://schemas.openxmlformats.org/officeDocument/2006/relationships" id="260" r:id="R535a573449e74b02"/>
    <p:sldId xmlns:r="http://schemas.openxmlformats.org/officeDocument/2006/relationships" id="261" r:id="R5c4b36fc443a47e6"/>
    <p:sldId xmlns:r="http://schemas.openxmlformats.org/officeDocument/2006/relationships" id="262" r:id="Rdb2284a920dc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debce3bda4f58" /><Relationship Type="http://schemas.openxmlformats.org/officeDocument/2006/relationships/slide" Target="/ppt/slides/slide1.xml" Id="R4fa701e12f38468c" /><Relationship Type="http://schemas.openxmlformats.org/officeDocument/2006/relationships/slide" Target="/ppt/slides/slide2.xml" Id="Raf9383b8158f4481" /><Relationship Type="http://schemas.openxmlformats.org/officeDocument/2006/relationships/slide" Target="/ppt/slides/slide3.xml" Id="R31a2d3fa46cc4148" /><Relationship Type="http://schemas.openxmlformats.org/officeDocument/2006/relationships/slide" Target="/ppt/slides/slide4.xml" Id="Rd0410895fadd44b3" /><Relationship Type="http://schemas.openxmlformats.org/officeDocument/2006/relationships/slide" Target="/ppt/slides/slide5.xml" Id="R535a573449e74b02" /><Relationship Type="http://schemas.openxmlformats.org/officeDocument/2006/relationships/slide" Target="/ppt/slides/slide6.xml" Id="R5c4b36fc443a47e6" /><Relationship Type="http://schemas.openxmlformats.org/officeDocument/2006/relationships/slide" Target="/ppt/slides/slide7.xml" Id="Rdb2284a920dc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bce6aba8a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cbb45b0e4711" /><Relationship Type="http://schemas.openxmlformats.org/officeDocument/2006/relationships/theme" Target="/ppt/slideMasters/theme/theme1.xml" Id="Rf68d697c92d244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ecbb45b0e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4fbb4fca8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d478bd92d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cd965c2d5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2ff72a44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2d89a040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5dd9704b94c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fbbbbe504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SNØRTELAND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SNØRTELAND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1 550 479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MAGNE SNØRTELAND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936 208 371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SNØRTELAND HOLDING AS</a:t>
            </a:r>
          </a:p>
        </p:txBody>
      </p:sp>
    </p:spTree>
  </p:cSld>
  <p:clrMapOvr>
    <a:masterClrMapping xmlns:a="http://schemas.openxmlformats.org/drawingml/2006/main"/>
  </p:clrMapOvr>
</p:sld>
</file>