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c75165760543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ebed81a8654536"/>
  </p:sldMasterIdLst>
  <p:sldIdLst>
    <p:sldId xmlns:r="http://schemas.openxmlformats.org/officeDocument/2006/relationships" id="256" r:id="Ra4f27e86c8994ee8"/>
    <p:sldId xmlns:r="http://schemas.openxmlformats.org/officeDocument/2006/relationships" id="257" r:id="Re8f4d52c031f4741"/>
    <p:sldId xmlns:r="http://schemas.openxmlformats.org/officeDocument/2006/relationships" id="258" r:id="R1307100ba93146fe"/>
    <p:sldId xmlns:r="http://schemas.openxmlformats.org/officeDocument/2006/relationships" id="259" r:id="R50548bbcafd941a7"/>
    <p:sldId xmlns:r="http://schemas.openxmlformats.org/officeDocument/2006/relationships" id="260" r:id="R8d2d4203312645f2"/>
    <p:sldId xmlns:r="http://schemas.openxmlformats.org/officeDocument/2006/relationships" id="261" r:id="R7f431de454af4f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bed81a8654536" /><Relationship Type="http://schemas.openxmlformats.org/officeDocument/2006/relationships/slide" Target="/ppt/slides/slide1.xml" Id="Ra4f27e86c8994ee8" /><Relationship Type="http://schemas.openxmlformats.org/officeDocument/2006/relationships/slide" Target="/ppt/slides/slide2.xml" Id="Re8f4d52c031f4741" /><Relationship Type="http://schemas.openxmlformats.org/officeDocument/2006/relationships/slide" Target="/ppt/slides/slide3.xml" Id="R1307100ba93146fe" /><Relationship Type="http://schemas.openxmlformats.org/officeDocument/2006/relationships/slide" Target="/ppt/slides/slide4.xml" Id="R50548bbcafd941a7" /><Relationship Type="http://schemas.openxmlformats.org/officeDocument/2006/relationships/slide" Target="/ppt/slides/slide5.xml" Id="R8d2d4203312645f2" /><Relationship Type="http://schemas.openxmlformats.org/officeDocument/2006/relationships/slide" Target="/ppt/slides/slide6.xml" Id="R7f431de454af4f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b0cab1f314c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4a33ae08540b9" /><Relationship Type="http://schemas.openxmlformats.org/officeDocument/2006/relationships/theme" Target="/ppt/slideMasters/theme/theme1.xml" Id="Rc1e9891256f842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4a33ae085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15b845348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9077273d742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ae224e58443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65901e6bc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8d2113ae744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398f33efe49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HØLEN KUNST OG BOKCAFE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HØLEN KUNST OG BOKCAFE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HØLEN KUNST OG BOKCAFE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HØLEN KUNST OG BOKCAFE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HØLEN KUNST OG BOKCAFE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HØLEN KUNST OG BOKCAFE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1 190 566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318 817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279 046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HØLEN KUNST OG BOKCAFE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936 202 292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HØLEN KUNST OG BOKCAFE AS</a:t>
            </a:r>
          </a:p>
        </p:txBody>
      </p:sp>
    </p:spTree>
  </p:cSld>
  <p:clrMapOvr>
    <a:masterClrMapping xmlns:a="http://schemas.openxmlformats.org/drawingml/2006/main"/>
  </p:clrMapOvr>
</p:sld>
</file>