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6a2eed95941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e9cf82fb7844dd"/>
  </p:sldMasterIdLst>
  <p:sldIdLst>
    <p:sldId xmlns:r="http://schemas.openxmlformats.org/officeDocument/2006/relationships" id="256" r:id="Rb418ec5762564e6b"/>
    <p:sldId xmlns:r="http://schemas.openxmlformats.org/officeDocument/2006/relationships" id="257" r:id="R2b454ce0557c4215"/>
    <p:sldId xmlns:r="http://schemas.openxmlformats.org/officeDocument/2006/relationships" id="258" r:id="R2104dee087e04782"/>
    <p:sldId xmlns:r="http://schemas.openxmlformats.org/officeDocument/2006/relationships" id="259" r:id="Re8da618e633441a9"/>
    <p:sldId xmlns:r="http://schemas.openxmlformats.org/officeDocument/2006/relationships" id="260" r:id="R8c3ba3fbc016435f"/>
    <p:sldId xmlns:r="http://schemas.openxmlformats.org/officeDocument/2006/relationships" id="261" r:id="Rd4001dba355d44ea"/>
    <p:sldId xmlns:r="http://schemas.openxmlformats.org/officeDocument/2006/relationships" id="262" r:id="R9ee5d840b58b40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9cf82fb7844dd" /><Relationship Type="http://schemas.openxmlformats.org/officeDocument/2006/relationships/slide" Target="/ppt/slides/slide1.xml" Id="Rb418ec5762564e6b" /><Relationship Type="http://schemas.openxmlformats.org/officeDocument/2006/relationships/slide" Target="/ppt/slides/slide2.xml" Id="R2b454ce0557c4215" /><Relationship Type="http://schemas.openxmlformats.org/officeDocument/2006/relationships/slide" Target="/ppt/slides/slide3.xml" Id="R2104dee087e04782" /><Relationship Type="http://schemas.openxmlformats.org/officeDocument/2006/relationships/slide" Target="/ppt/slides/slide4.xml" Id="Re8da618e633441a9" /><Relationship Type="http://schemas.openxmlformats.org/officeDocument/2006/relationships/slide" Target="/ppt/slides/slide5.xml" Id="R8c3ba3fbc016435f" /><Relationship Type="http://schemas.openxmlformats.org/officeDocument/2006/relationships/slide" Target="/ppt/slides/slide6.xml" Id="Rd4001dba355d44ea" /><Relationship Type="http://schemas.openxmlformats.org/officeDocument/2006/relationships/slide" Target="/ppt/slides/slide7.xml" Id="R9ee5d840b58b40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9fd2cfca4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136d89a844a25" /><Relationship Type="http://schemas.openxmlformats.org/officeDocument/2006/relationships/theme" Target="/ppt/slideMasters/theme/theme1.xml" Id="R7f92af1ce6e348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c136d89a844a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2809e994848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434c91be24c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ed827212e47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f85835a4a4e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96eec176a4a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e8200ddde43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777ca865146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TEQVA HAUGALAND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HAUGALAND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3 330 478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11 030 527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12 992 783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936 196 004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