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008ae7652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ac4e03225415b"/>
  </p:sldMasterIdLst>
  <p:sldIdLst>
    <p:sldId xmlns:r="http://schemas.openxmlformats.org/officeDocument/2006/relationships" id="256" r:id="R63b4c4de4ed048b6"/>
    <p:sldId xmlns:r="http://schemas.openxmlformats.org/officeDocument/2006/relationships" id="257" r:id="R140676fd196d4c53"/>
    <p:sldId xmlns:r="http://schemas.openxmlformats.org/officeDocument/2006/relationships" id="258" r:id="Rb34d101624984004"/>
    <p:sldId xmlns:r="http://schemas.openxmlformats.org/officeDocument/2006/relationships" id="259" r:id="R42ee2a12316c47d0"/>
    <p:sldId xmlns:r="http://schemas.openxmlformats.org/officeDocument/2006/relationships" id="260" r:id="R9b96a3768fd34896"/>
    <p:sldId xmlns:r="http://schemas.openxmlformats.org/officeDocument/2006/relationships" id="261" r:id="R4e51334e83ae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ac4e03225415b" /><Relationship Type="http://schemas.openxmlformats.org/officeDocument/2006/relationships/slide" Target="/ppt/slides/slide1.xml" Id="R63b4c4de4ed048b6" /><Relationship Type="http://schemas.openxmlformats.org/officeDocument/2006/relationships/slide" Target="/ppt/slides/slide2.xml" Id="R140676fd196d4c53" /><Relationship Type="http://schemas.openxmlformats.org/officeDocument/2006/relationships/slide" Target="/ppt/slides/slide3.xml" Id="Rb34d101624984004" /><Relationship Type="http://schemas.openxmlformats.org/officeDocument/2006/relationships/slide" Target="/ppt/slides/slide4.xml" Id="R42ee2a12316c47d0" /><Relationship Type="http://schemas.openxmlformats.org/officeDocument/2006/relationships/slide" Target="/ppt/slides/slide5.xml" Id="R9b96a3768fd34896" /><Relationship Type="http://schemas.openxmlformats.org/officeDocument/2006/relationships/slide" Target="/ppt/slides/slide6.xml" Id="R4e51334e83ae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c05be3667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1c2b93a3d441b" /><Relationship Type="http://schemas.openxmlformats.org/officeDocument/2006/relationships/theme" Target="/ppt/slideMasters/theme/theme1.xml" Id="R9ec18a9986ed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1c2b93a3d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56d73352b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78e905a0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074a6ff17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3b7f8f08d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07e2fd4c9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1186ed2c5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MALME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ANDREAS MALME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Tiller-ringen 56A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7092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MALME HOLDING AS</a:t>
            </a:r>
          </a:p>
        </p:txBody>
      </p:sp>
    </p:spTree>
  </p:cSld>
  <p:clrMapOvr>
    <a:masterClrMapping xmlns:a="http://schemas.openxmlformats.org/drawingml/2006/main"/>
  </p:clrMapOvr>
</p:sld>
</file>