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a0179b1c448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9ad26d7d9f432a"/>
  </p:sldMasterIdLst>
  <p:sldIdLst>
    <p:sldId xmlns:r="http://schemas.openxmlformats.org/officeDocument/2006/relationships" id="256" r:id="Rc34ff85f0091435c"/>
    <p:sldId xmlns:r="http://schemas.openxmlformats.org/officeDocument/2006/relationships" id="257" r:id="R7e2e5d1e8b224584"/>
    <p:sldId xmlns:r="http://schemas.openxmlformats.org/officeDocument/2006/relationships" id="258" r:id="Rea21a1d222444c27"/>
    <p:sldId xmlns:r="http://schemas.openxmlformats.org/officeDocument/2006/relationships" id="259" r:id="R0867b9f12516433b"/>
    <p:sldId xmlns:r="http://schemas.openxmlformats.org/officeDocument/2006/relationships" id="260" r:id="R8a7ec5c24ba84a57"/>
    <p:sldId xmlns:r="http://schemas.openxmlformats.org/officeDocument/2006/relationships" id="261" r:id="R179681e654e94347"/>
    <p:sldId xmlns:r="http://schemas.openxmlformats.org/officeDocument/2006/relationships" id="262" r:id="R9d7824825f4241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ad26d7d9f432a" /><Relationship Type="http://schemas.openxmlformats.org/officeDocument/2006/relationships/slide" Target="/ppt/slides/slide1.xml" Id="Rc34ff85f0091435c" /><Relationship Type="http://schemas.openxmlformats.org/officeDocument/2006/relationships/slide" Target="/ppt/slides/slide2.xml" Id="R7e2e5d1e8b224584" /><Relationship Type="http://schemas.openxmlformats.org/officeDocument/2006/relationships/slide" Target="/ppt/slides/slide3.xml" Id="Rea21a1d222444c27" /><Relationship Type="http://schemas.openxmlformats.org/officeDocument/2006/relationships/slide" Target="/ppt/slides/slide4.xml" Id="R0867b9f12516433b" /><Relationship Type="http://schemas.openxmlformats.org/officeDocument/2006/relationships/slide" Target="/ppt/slides/slide5.xml" Id="R8a7ec5c24ba84a57" /><Relationship Type="http://schemas.openxmlformats.org/officeDocument/2006/relationships/slide" Target="/ppt/slides/slide6.xml" Id="R179681e654e94347" /><Relationship Type="http://schemas.openxmlformats.org/officeDocument/2006/relationships/slide" Target="/ppt/slides/slide7.xml" Id="R9d7824825f4241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cbe04c40948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1d6c0d0e541be" /><Relationship Type="http://schemas.openxmlformats.org/officeDocument/2006/relationships/theme" Target="/ppt/slideMasters/theme/theme1.xml" Id="Rfd6182d87b9e4d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f1d6c0d0e541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dbe2b20f849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1983f120a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480e15a0b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9411b067e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3408368ae4d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aaeb5adf740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2ae89a6154e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NYGGIS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NYGGIS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NYGGIS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NYGGIS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NYGGIS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NYGGIS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2 223 238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2 223 238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NYGGIS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VIK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NYGGIS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Holevegen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936 177 263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NYGGIS AS</a:t>
            </a:r>
          </a:p>
        </p:txBody>
      </p:sp>
    </p:spTree>
  </p:cSld>
  <p:clrMapOvr>
    <a:masterClrMapping xmlns:a="http://schemas.openxmlformats.org/drawingml/2006/main"/>
  </p:clrMapOvr>
</p:sld>
</file>