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ed482ffcb74a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7c263e0b02431f"/>
  </p:sldMasterIdLst>
  <p:sldIdLst>
    <p:sldId xmlns:r="http://schemas.openxmlformats.org/officeDocument/2006/relationships" id="256" r:id="R91a0f74450c64c7b"/>
    <p:sldId xmlns:r="http://schemas.openxmlformats.org/officeDocument/2006/relationships" id="257" r:id="Rf258dc7c16fa4f4c"/>
    <p:sldId xmlns:r="http://schemas.openxmlformats.org/officeDocument/2006/relationships" id="258" r:id="R595be3f9d795496f"/>
    <p:sldId xmlns:r="http://schemas.openxmlformats.org/officeDocument/2006/relationships" id="259" r:id="Rf9b988c5c1684d19"/>
    <p:sldId xmlns:r="http://schemas.openxmlformats.org/officeDocument/2006/relationships" id="260" r:id="R04f5d5085578412d"/>
    <p:sldId xmlns:r="http://schemas.openxmlformats.org/officeDocument/2006/relationships" id="261" r:id="R8ba444d88d5d4a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c263e0b02431f" /><Relationship Type="http://schemas.openxmlformats.org/officeDocument/2006/relationships/slide" Target="/ppt/slides/slide1.xml" Id="R91a0f74450c64c7b" /><Relationship Type="http://schemas.openxmlformats.org/officeDocument/2006/relationships/slide" Target="/ppt/slides/slide2.xml" Id="Rf258dc7c16fa4f4c" /><Relationship Type="http://schemas.openxmlformats.org/officeDocument/2006/relationships/slide" Target="/ppt/slides/slide3.xml" Id="R595be3f9d795496f" /><Relationship Type="http://schemas.openxmlformats.org/officeDocument/2006/relationships/slide" Target="/ppt/slides/slide4.xml" Id="Rf9b988c5c1684d19" /><Relationship Type="http://schemas.openxmlformats.org/officeDocument/2006/relationships/slide" Target="/ppt/slides/slide5.xml" Id="R04f5d5085578412d" /><Relationship Type="http://schemas.openxmlformats.org/officeDocument/2006/relationships/slide" Target="/ppt/slides/slide6.xml" Id="R8ba444d88d5d4a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d979f5d8384a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129f284404b97" /><Relationship Type="http://schemas.openxmlformats.org/officeDocument/2006/relationships/theme" Target="/ppt/slideMasters/theme/theme1.xml" Id="R96d4cd7080474a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d129f284404b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194b3feaf46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fe98b56c54d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2cc32927f42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5cef7c6a444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b664f917749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660635422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LANDSKAP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FORTEM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Løxaveien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936 154 875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LANDSKAP AS</a:t>
            </a:r>
          </a:p>
        </p:txBody>
      </p:sp>
    </p:spTree>
  </p:cSld>
  <p:clrMapOvr>
    <a:masterClrMapping xmlns:a="http://schemas.openxmlformats.org/drawingml/2006/main"/>
  </p:clrMapOvr>
</p:sld>
</file>