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8261edbca65481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94e1d8358124939"/>
  </p:sldMasterIdLst>
  <p:sldIdLst>
    <p:sldId xmlns:r="http://schemas.openxmlformats.org/officeDocument/2006/relationships" id="256" r:id="Rb1397d0b47824b04"/>
    <p:sldId xmlns:r="http://schemas.openxmlformats.org/officeDocument/2006/relationships" id="257" r:id="Rebe6e81c52364a34"/>
    <p:sldId xmlns:r="http://schemas.openxmlformats.org/officeDocument/2006/relationships" id="258" r:id="Rc9d28119befc4982"/>
    <p:sldId xmlns:r="http://schemas.openxmlformats.org/officeDocument/2006/relationships" id="259" r:id="R3b08d73ab8cf412d"/>
    <p:sldId xmlns:r="http://schemas.openxmlformats.org/officeDocument/2006/relationships" id="260" r:id="Rddacb0e54398461b"/>
    <p:sldId xmlns:r="http://schemas.openxmlformats.org/officeDocument/2006/relationships" id="261" r:id="R3f2678164c51485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4e1d8358124939" /><Relationship Type="http://schemas.openxmlformats.org/officeDocument/2006/relationships/slide" Target="/ppt/slides/slide1.xml" Id="Rb1397d0b47824b04" /><Relationship Type="http://schemas.openxmlformats.org/officeDocument/2006/relationships/slide" Target="/ppt/slides/slide2.xml" Id="Rebe6e81c52364a34" /><Relationship Type="http://schemas.openxmlformats.org/officeDocument/2006/relationships/slide" Target="/ppt/slides/slide3.xml" Id="Rc9d28119befc4982" /><Relationship Type="http://schemas.openxmlformats.org/officeDocument/2006/relationships/slide" Target="/ppt/slides/slide4.xml" Id="R3b08d73ab8cf412d" /><Relationship Type="http://schemas.openxmlformats.org/officeDocument/2006/relationships/slide" Target="/ppt/slides/slide5.xml" Id="Rddacb0e54398461b" /><Relationship Type="http://schemas.openxmlformats.org/officeDocument/2006/relationships/slide" Target="/ppt/slides/slide6.xml" Id="R3f2678164c51485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34edb49f6940e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f8f0ee74da429d" /><Relationship Type="http://schemas.openxmlformats.org/officeDocument/2006/relationships/theme" Target="/ppt/slideMasters/theme/theme1.xml" Id="R847acaa1e0cd443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7f8f0ee74da429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9d7f361de742c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91167995a44ec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a11d520e7e43d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eeff173ba2407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8a5c69a762421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24a63ca6544aa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NORDISK LANDSKAP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NORDISK LANDSKAP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NORDISK LANDSKAP AS ble etablert [år] og holder til i Rud.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NORDISK LANDSKAP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NORDISK LANDSKAP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NORDISK LANDSKAP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FORTEM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NORDISK LANDSKAP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Løxaveien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1351 Rud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936 154 875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NORDISK LANDSKAP AS</a:t>
            </a:r>
          </a:p>
        </p:txBody>
      </p:sp>
    </p:spTree>
  </p:cSld>
  <p:clrMapOvr>
    <a:masterClrMapping xmlns:a="http://schemas.openxmlformats.org/drawingml/2006/main"/>
  </p:clrMapOvr>
</p:sld>
</file>