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d1e028722f45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5a18e1f0b544aa"/>
  </p:sldMasterIdLst>
  <p:sldIdLst>
    <p:sldId xmlns:r="http://schemas.openxmlformats.org/officeDocument/2006/relationships" id="256" r:id="R1285295856b64ec9"/>
    <p:sldId xmlns:r="http://schemas.openxmlformats.org/officeDocument/2006/relationships" id="257" r:id="R1f3416ba20ed4418"/>
    <p:sldId xmlns:r="http://schemas.openxmlformats.org/officeDocument/2006/relationships" id="258" r:id="Rbaeb1eed01944eb1"/>
    <p:sldId xmlns:r="http://schemas.openxmlformats.org/officeDocument/2006/relationships" id="259" r:id="R5e95d77ae0e947ae"/>
    <p:sldId xmlns:r="http://schemas.openxmlformats.org/officeDocument/2006/relationships" id="260" r:id="R5500830e925b407a"/>
    <p:sldId xmlns:r="http://schemas.openxmlformats.org/officeDocument/2006/relationships" id="261" r:id="R71402f6c3c0c4f17"/>
    <p:sldId xmlns:r="http://schemas.openxmlformats.org/officeDocument/2006/relationships" id="262" r:id="R839cf760dde248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5a18e1f0b544aa" /><Relationship Type="http://schemas.openxmlformats.org/officeDocument/2006/relationships/slide" Target="/ppt/slides/slide1.xml" Id="R1285295856b64ec9" /><Relationship Type="http://schemas.openxmlformats.org/officeDocument/2006/relationships/slide" Target="/ppt/slides/slide2.xml" Id="R1f3416ba20ed4418" /><Relationship Type="http://schemas.openxmlformats.org/officeDocument/2006/relationships/slide" Target="/ppt/slides/slide3.xml" Id="Rbaeb1eed01944eb1" /><Relationship Type="http://schemas.openxmlformats.org/officeDocument/2006/relationships/slide" Target="/ppt/slides/slide4.xml" Id="R5e95d77ae0e947ae" /><Relationship Type="http://schemas.openxmlformats.org/officeDocument/2006/relationships/slide" Target="/ppt/slides/slide5.xml" Id="R5500830e925b407a" /><Relationship Type="http://schemas.openxmlformats.org/officeDocument/2006/relationships/slide" Target="/ppt/slides/slide6.xml" Id="R71402f6c3c0c4f17" /><Relationship Type="http://schemas.openxmlformats.org/officeDocument/2006/relationships/slide" Target="/ppt/slides/slide7.xml" Id="R839cf760dde248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5e485350db46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dc8379e0c4376" /><Relationship Type="http://schemas.openxmlformats.org/officeDocument/2006/relationships/theme" Target="/ppt/slideMasters/theme/theme1.xml" Id="R9468385c69324f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6dc8379e0c43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64033117b4e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4eeacba564b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af971e92446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45ea090b047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5e89d1f9246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60ac551c34e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cdb27508446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SOGNLI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SOGNLI HOLDING AS ble etablert [år] og holder til i Spongdal.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8 539 760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8 549 976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OLA SOGNLI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Hangerslettvegen 1321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7074 Spongdal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936 128 351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SOGNLI HOLDING AS</a:t>
            </a:r>
          </a:p>
        </p:txBody>
      </p:sp>
    </p:spTree>
  </p:cSld>
  <p:clrMapOvr>
    <a:masterClrMapping xmlns:a="http://schemas.openxmlformats.org/drawingml/2006/main"/>
  </p:clrMapOvr>
</p:sld>
</file>