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a6531433a4f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d6680a6974590"/>
  </p:sldMasterIdLst>
  <p:sldIdLst>
    <p:sldId xmlns:r="http://schemas.openxmlformats.org/officeDocument/2006/relationships" id="256" r:id="R543ba1c01e274d6d"/>
    <p:sldId xmlns:r="http://schemas.openxmlformats.org/officeDocument/2006/relationships" id="257" r:id="R24370fd207e14770"/>
    <p:sldId xmlns:r="http://schemas.openxmlformats.org/officeDocument/2006/relationships" id="258" r:id="Rae8abe5dcc574b2d"/>
    <p:sldId xmlns:r="http://schemas.openxmlformats.org/officeDocument/2006/relationships" id="259" r:id="R5e43219798e14f0a"/>
    <p:sldId xmlns:r="http://schemas.openxmlformats.org/officeDocument/2006/relationships" id="260" r:id="R1b596cb8f5e64ac0"/>
    <p:sldId xmlns:r="http://schemas.openxmlformats.org/officeDocument/2006/relationships" id="261" r:id="Rc2d2ba9be59943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d6680a6974590" /><Relationship Type="http://schemas.openxmlformats.org/officeDocument/2006/relationships/slide" Target="/ppt/slides/slide1.xml" Id="R543ba1c01e274d6d" /><Relationship Type="http://schemas.openxmlformats.org/officeDocument/2006/relationships/slide" Target="/ppt/slides/slide2.xml" Id="R24370fd207e14770" /><Relationship Type="http://schemas.openxmlformats.org/officeDocument/2006/relationships/slide" Target="/ppt/slides/slide3.xml" Id="Rae8abe5dcc574b2d" /><Relationship Type="http://schemas.openxmlformats.org/officeDocument/2006/relationships/slide" Target="/ppt/slides/slide4.xml" Id="R5e43219798e14f0a" /><Relationship Type="http://schemas.openxmlformats.org/officeDocument/2006/relationships/slide" Target="/ppt/slides/slide5.xml" Id="R1b596cb8f5e64ac0" /><Relationship Type="http://schemas.openxmlformats.org/officeDocument/2006/relationships/slide" Target="/ppt/slides/slide6.xml" Id="Rc2d2ba9be59943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865fb25a943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58ef8af9b4880" /><Relationship Type="http://schemas.openxmlformats.org/officeDocument/2006/relationships/theme" Target="/ppt/slideMasters/theme/theme1.xml" Id="R4b915a66a8d340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58ef8af9b48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e829d2a1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999c05e5a48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ceff127e4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b114202be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5eb4c343b4b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efa796b75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HEVIHA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HEVIHA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GJØVIK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Blekesmarka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936 128 254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HEVIHA HOLDING AS</a:t>
            </a:r>
          </a:p>
        </p:txBody>
      </p:sp>
    </p:spTree>
  </p:cSld>
  <p:clrMapOvr>
    <a:masterClrMapping xmlns:a="http://schemas.openxmlformats.org/drawingml/2006/main"/>
  </p:clrMapOvr>
</p:sld>
</file>