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eb1e8ed71b4f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f9d68f7fd04878"/>
  </p:sldMasterIdLst>
  <p:sldIdLst>
    <p:sldId xmlns:r="http://schemas.openxmlformats.org/officeDocument/2006/relationships" id="256" r:id="Reab7e1ccc4b14916"/>
    <p:sldId xmlns:r="http://schemas.openxmlformats.org/officeDocument/2006/relationships" id="257" r:id="R3627168121e24c07"/>
    <p:sldId xmlns:r="http://schemas.openxmlformats.org/officeDocument/2006/relationships" id="258" r:id="Rad08a8bfc732452e"/>
    <p:sldId xmlns:r="http://schemas.openxmlformats.org/officeDocument/2006/relationships" id="259" r:id="R13983ea02cd74d61"/>
    <p:sldId xmlns:r="http://schemas.openxmlformats.org/officeDocument/2006/relationships" id="260" r:id="R022c1574693647fc"/>
    <p:sldId xmlns:r="http://schemas.openxmlformats.org/officeDocument/2006/relationships" id="261" r:id="R75d9b1f6e25b4f8e"/>
    <p:sldId xmlns:r="http://schemas.openxmlformats.org/officeDocument/2006/relationships" id="262" r:id="R283b9a679eb7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f9d68f7fd04878" /><Relationship Type="http://schemas.openxmlformats.org/officeDocument/2006/relationships/slide" Target="/ppt/slides/slide1.xml" Id="Reab7e1ccc4b14916" /><Relationship Type="http://schemas.openxmlformats.org/officeDocument/2006/relationships/slide" Target="/ppt/slides/slide2.xml" Id="R3627168121e24c07" /><Relationship Type="http://schemas.openxmlformats.org/officeDocument/2006/relationships/slide" Target="/ppt/slides/slide3.xml" Id="Rad08a8bfc732452e" /><Relationship Type="http://schemas.openxmlformats.org/officeDocument/2006/relationships/slide" Target="/ppt/slides/slide4.xml" Id="R13983ea02cd74d61" /><Relationship Type="http://schemas.openxmlformats.org/officeDocument/2006/relationships/slide" Target="/ppt/slides/slide5.xml" Id="R022c1574693647fc" /><Relationship Type="http://schemas.openxmlformats.org/officeDocument/2006/relationships/slide" Target="/ppt/slides/slide6.xml" Id="R75d9b1f6e25b4f8e" /><Relationship Type="http://schemas.openxmlformats.org/officeDocument/2006/relationships/slide" Target="/ppt/slides/slide7.xml" Id="R283b9a679eb7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fffd2c4d3c43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2728e90f248b1" /><Relationship Type="http://schemas.openxmlformats.org/officeDocument/2006/relationships/theme" Target="/ppt/slideMasters/theme/theme1.xml" Id="R077e3157ea654b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92728e90f248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b7206476144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0c8c1800ef424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dc38896e540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11e65d843341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8d5f53a6fe413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20d9da6d8d40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c433975d9d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SOMA FLORA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SOMA FLORA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484 627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1 547 093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1 562 466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SOMA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Øygardslia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4051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936 110 460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SOMA FLORA AS</a:t>
            </a:r>
          </a:p>
        </p:txBody>
      </p:sp>
    </p:spTree>
  </p:cSld>
  <p:clrMapOvr>
    <a:masterClrMapping xmlns:a="http://schemas.openxmlformats.org/drawingml/2006/main"/>
  </p:clrMapOvr>
</p:sld>
</file>