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c07bb7cb4348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84d47bf6ff49bf"/>
  </p:sldMasterIdLst>
  <p:sldIdLst>
    <p:sldId xmlns:r="http://schemas.openxmlformats.org/officeDocument/2006/relationships" id="256" r:id="R35e3e670c33840e8"/>
    <p:sldId xmlns:r="http://schemas.openxmlformats.org/officeDocument/2006/relationships" id="257" r:id="Rb29a3b71fdf54c93"/>
    <p:sldId xmlns:r="http://schemas.openxmlformats.org/officeDocument/2006/relationships" id="258" r:id="R443007bfcc2b4824"/>
    <p:sldId xmlns:r="http://schemas.openxmlformats.org/officeDocument/2006/relationships" id="259" r:id="R8af72acbe61d4f53"/>
    <p:sldId xmlns:r="http://schemas.openxmlformats.org/officeDocument/2006/relationships" id="260" r:id="Rdce914898c69494e"/>
    <p:sldId xmlns:r="http://schemas.openxmlformats.org/officeDocument/2006/relationships" id="261" r:id="R983b7942c44c47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4d47bf6ff49bf" /><Relationship Type="http://schemas.openxmlformats.org/officeDocument/2006/relationships/slide" Target="/ppt/slides/slide1.xml" Id="R35e3e670c33840e8" /><Relationship Type="http://schemas.openxmlformats.org/officeDocument/2006/relationships/slide" Target="/ppt/slides/slide2.xml" Id="Rb29a3b71fdf54c93" /><Relationship Type="http://schemas.openxmlformats.org/officeDocument/2006/relationships/slide" Target="/ppt/slides/slide3.xml" Id="R443007bfcc2b4824" /><Relationship Type="http://schemas.openxmlformats.org/officeDocument/2006/relationships/slide" Target="/ppt/slides/slide4.xml" Id="R8af72acbe61d4f53" /><Relationship Type="http://schemas.openxmlformats.org/officeDocument/2006/relationships/slide" Target="/ppt/slides/slide5.xml" Id="Rdce914898c69494e" /><Relationship Type="http://schemas.openxmlformats.org/officeDocument/2006/relationships/slide" Target="/ppt/slides/slide6.xml" Id="R983b7942c44c47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69e3414974f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69bbe72224b0d" /><Relationship Type="http://schemas.openxmlformats.org/officeDocument/2006/relationships/theme" Target="/ppt/slideMasters/theme/theme1.xml" Id="Rdd060f0e012d43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869bbe72224b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f02ed8e5749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9cb5508fb4c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1839d8ac64d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515fb3b8b41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d2cab7a734c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b796e984f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VIDI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VIDI HOLDCO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936 106 439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VIDI REVISJON AS</a:t>
            </a:r>
          </a:p>
        </p:txBody>
      </p:sp>
    </p:spTree>
  </p:cSld>
  <p:clrMapOvr>
    <a:masterClrMapping xmlns:a="http://schemas.openxmlformats.org/drawingml/2006/main"/>
  </p:clrMapOvr>
</p:sld>
</file>