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6ad65133d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761dcc1fe043dd"/>
  </p:sldMasterIdLst>
  <p:sldIdLst>
    <p:sldId xmlns:r="http://schemas.openxmlformats.org/officeDocument/2006/relationships" id="256" r:id="R076e69a379ca4ea5"/>
    <p:sldId xmlns:r="http://schemas.openxmlformats.org/officeDocument/2006/relationships" id="257" r:id="R187bd92417314203"/>
    <p:sldId xmlns:r="http://schemas.openxmlformats.org/officeDocument/2006/relationships" id="258" r:id="Re889be5707ca4923"/>
    <p:sldId xmlns:r="http://schemas.openxmlformats.org/officeDocument/2006/relationships" id="259" r:id="R580c1175b4cb4678"/>
    <p:sldId xmlns:r="http://schemas.openxmlformats.org/officeDocument/2006/relationships" id="260" r:id="R7cd4c0673f6e40c2"/>
    <p:sldId xmlns:r="http://schemas.openxmlformats.org/officeDocument/2006/relationships" id="261" r:id="Ra1f79242779945da"/>
    <p:sldId xmlns:r="http://schemas.openxmlformats.org/officeDocument/2006/relationships" id="262" r:id="Rfe210b6783e4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61dcc1fe043dd" /><Relationship Type="http://schemas.openxmlformats.org/officeDocument/2006/relationships/slide" Target="/ppt/slides/slide1.xml" Id="R076e69a379ca4ea5" /><Relationship Type="http://schemas.openxmlformats.org/officeDocument/2006/relationships/slide" Target="/ppt/slides/slide2.xml" Id="R187bd92417314203" /><Relationship Type="http://schemas.openxmlformats.org/officeDocument/2006/relationships/slide" Target="/ppt/slides/slide3.xml" Id="Re889be5707ca4923" /><Relationship Type="http://schemas.openxmlformats.org/officeDocument/2006/relationships/slide" Target="/ppt/slides/slide4.xml" Id="R580c1175b4cb4678" /><Relationship Type="http://schemas.openxmlformats.org/officeDocument/2006/relationships/slide" Target="/ppt/slides/slide5.xml" Id="R7cd4c0673f6e40c2" /><Relationship Type="http://schemas.openxmlformats.org/officeDocument/2006/relationships/slide" Target="/ppt/slides/slide6.xml" Id="Ra1f79242779945da" /><Relationship Type="http://schemas.openxmlformats.org/officeDocument/2006/relationships/slide" Target="/ppt/slides/slide7.xml" Id="Rfe210b6783e4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044f8883f40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ed63ed94e42ab" /><Relationship Type="http://schemas.openxmlformats.org/officeDocument/2006/relationships/theme" Target="/ppt/slideMasters/theme/theme1.xml" Id="R44b2ae55eb5147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1ed63ed94e42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eace5fdbd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001a5b3aa4b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448f69eb47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6844fdf6d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caae19d464d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7f67dfc0945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b1a2a80874a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 GRUPPEN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−3 503 000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73 473 000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2 546 316 000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2 546 584 000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34,2 %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KLIMASTIFTELSEN UMOE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AGUM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JUM HOLDING AS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