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6eefbbd29141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d5378bcc1742b2"/>
  </p:sldMasterIdLst>
  <p:sldIdLst>
    <p:sldId xmlns:r="http://schemas.openxmlformats.org/officeDocument/2006/relationships" id="256" r:id="R2a095b00c45a47cd"/>
    <p:sldId xmlns:r="http://schemas.openxmlformats.org/officeDocument/2006/relationships" id="257" r:id="R7c906aad191248d7"/>
    <p:sldId xmlns:r="http://schemas.openxmlformats.org/officeDocument/2006/relationships" id="258" r:id="Rc5df605735ac4034"/>
    <p:sldId xmlns:r="http://schemas.openxmlformats.org/officeDocument/2006/relationships" id="259" r:id="R9c5e661a103b47fe"/>
    <p:sldId xmlns:r="http://schemas.openxmlformats.org/officeDocument/2006/relationships" id="260" r:id="Rb877417faffa4c1e"/>
    <p:sldId xmlns:r="http://schemas.openxmlformats.org/officeDocument/2006/relationships" id="261" r:id="R1156402f043c4b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d5378bcc1742b2" /><Relationship Type="http://schemas.openxmlformats.org/officeDocument/2006/relationships/slide" Target="/ppt/slides/slide1.xml" Id="R2a095b00c45a47cd" /><Relationship Type="http://schemas.openxmlformats.org/officeDocument/2006/relationships/slide" Target="/ppt/slides/slide2.xml" Id="R7c906aad191248d7" /><Relationship Type="http://schemas.openxmlformats.org/officeDocument/2006/relationships/slide" Target="/ppt/slides/slide3.xml" Id="Rc5df605735ac4034" /><Relationship Type="http://schemas.openxmlformats.org/officeDocument/2006/relationships/slide" Target="/ppt/slides/slide4.xml" Id="R9c5e661a103b47fe" /><Relationship Type="http://schemas.openxmlformats.org/officeDocument/2006/relationships/slide" Target="/ppt/slides/slide5.xml" Id="Rb877417faffa4c1e" /><Relationship Type="http://schemas.openxmlformats.org/officeDocument/2006/relationships/slide" Target="/ppt/slides/slide6.xml" Id="R1156402f043c4b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0e8c89b3ee47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d700676d74755" /><Relationship Type="http://schemas.openxmlformats.org/officeDocument/2006/relationships/theme" Target="/ppt/slideMasters/theme/theme1.xml" Id="R023b78847c9e41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7d700676d747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8c4774b7447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f8b5c4a5444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41ee24a4a4f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612b23d934c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392303a934e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2dbd8ea3248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UMOE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Vollsveien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86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umoe@umoe.no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936 091 237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UMOE GRUPPEN AS</a:t>
            </a:r>
          </a:p>
        </p:txBody>
      </p:sp>
    </p:spTree>
  </p:cSld>
  <p:clrMapOvr>
    <a:masterClrMapping xmlns:a="http://schemas.openxmlformats.org/drawingml/2006/main"/>
  </p:clrMapOvr>
</p:sld>
</file>