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6e5d46af664d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09f323ed94416"/>
  </p:sldMasterIdLst>
  <p:sldIdLst>
    <p:sldId xmlns:r="http://schemas.openxmlformats.org/officeDocument/2006/relationships" id="256" r:id="R1351bf8972504ada"/>
    <p:sldId xmlns:r="http://schemas.openxmlformats.org/officeDocument/2006/relationships" id="257" r:id="R1c68e9934dff4f91"/>
    <p:sldId xmlns:r="http://schemas.openxmlformats.org/officeDocument/2006/relationships" id="258" r:id="R477ab19d64d34d99"/>
    <p:sldId xmlns:r="http://schemas.openxmlformats.org/officeDocument/2006/relationships" id="259" r:id="R5a6445ac2345490d"/>
    <p:sldId xmlns:r="http://schemas.openxmlformats.org/officeDocument/2006/relationships" id="260" r:id="Rd9d89e0a87944721"/>
    <p:sldId xmlns:r="http://schemas.openxmlformats.org/officeDocument/2006/relationships" id="261" r:id="R3adf06bd4de44d46"/>
    <p:sldId xmlns:r="http://schemas.openxmlformats.org/officeDocument/2006/relationships" id="262" r:id="R5909824de5ca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09f323ed94416" /><Relationship Type="http://schemas.openxmlformats.org/officeDocument/2006/relationships/slide" Target="/ppt/slides/slide1.xml" Id="R1351bf8972504ada" /><Relationship Type="http://schemas.openxmlformats.org/officeDocument/2006/relationships/slide" Target="/ppt/slides/slide2.xml" Id="R1c68e9934dff4f91" /><Relationship Type="http://schemas.openxmlformats.org/officeDocument/2006/relationships/slide" Target="/ppt/slides/slide3.xml" Id="R477ab19d64d34d99" /><Relationship Type="http://schemas.openxmlformats.org/officeDocument/2006/relationships/slide" Target="/ppt/slides/slide4.xml" Id="R5a6445ac2345490d" /><Relationship Type="http://schemas.openxmlformats.org/officeDocument/2006/relationships/slide" Target="/ppt/slides/slide5.xml" Id="Rd9d89e0a87944721" /><Relationship Type="http://schemas.openxmlformats.org/officeDocument/2006/relationships/slide" Target="/ppt/slides/slide6.xml" Id="R3adf06bd4de44d46" /><Relationship Type="http://schemas.openxmlformats.org/officeDocument/2006/relationships/slide" Target="/ppt/slides/slide7.xml" Id="R5909824de5ca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0103d658542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923216f384705" /><Relationship Type="http://schemas.openxmlformats.org/officeDocument/2006/relationships/theme" Target="/ppt/slideMasters/theme/theme1.xml" Id="Rc3722bebe12e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923216f3847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a7da17fb4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a9a892b8642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342a1d27b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d535181a9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a52fbb5934b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92d64eb8f45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427015ee4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MYSTAGOG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MYSTAGOG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19 409 682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19 542 699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HELENE RUSTAD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Guldbergs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936 089 496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