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69d19944474f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7b886f281e4c3f"/>
  </p:sldMasterIdLst>
  <p:sldIdLst>
    <p:sldId xmlns:r="http://schemas.openxmlformats.org/officeDocument/2006/relationships" id="256" r:id="R76591bb4cfb94a1b"/>
    <p:sldId xmlns:r="http://schemas.openxmlformats.org/officeDocument/2006/relationships" id="257" r:id="R467544cdebe440d5"/>
    <p:sldId xmlns:r="http://schemas.openxmlformats.org/officeDocument/2006/relationships" id="258" r:id="R55bca3b09bd24777"/>
    <p:sldId xmlns:r="http://schemas.openxmlformats.org/officeDocument/2006/relationships" id="259" r:id="R17110273b7dc45c6"/>
    <p:sldId xmlns:r="http://schemas.openxmlformats.org/officeDocument/2006/relationships" id="260" r:id="Rd4bbd24572b6461d"/>
    <p:sldId xmlns:r="http://schemas.openxmlformats.org/officeDocument/2006/relationships" id="261" r:id="R2de2ccd7a4a242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b886f281e4c3f" /><Relationship Type="http://schemas.openxmlformats.org/officeDocument/2006/relationships/slide" Target="/ppt/slides/slide1.xml" Id="R76591bb4cfb94a1b" /><Relationship Type="http://schemas.openxmlformats.org/officeDocument/2006/relationships/slide" Target="/ppt/slides/slide2.xml" Id="R467544cdebe440d5" /><Relationship Type="http://schemas.openxmlformats.org/officeDocument/2006/relationships/slide" Target="/ppt/slides/slide3.xml" Id="R55bca3b09bd24777" /><Relationship Type="http://schemas.openxmlformats.org/officeDocument/2006/relationships/slide" Target="/ppt/slides/slide4.xml" Id="R17110273b7dc45c6" /><Relationship Type="http://schemas.openxmlformats.org/officeDocument/2006/relationships/slide" Target="/ppt/slides/slide5.xml" Id="Rd4bbd24572b6461d" /><Relationship Type="http://schemas.openxmlformats.org/officeDocument/2006/relationships/slide" Target="/ppt/slides/slide6.xml" Id="R2de2ccd7a4a242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bc747ac3542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c188be8b9440b" /><Relationship Type="http://schemas.openxmlformats.org/officeDocument/2006/relationships/theme" Target="/ppt/slideMasters/theme/theme1.xml" Id="Rb0a23de4f95e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3c188be8b9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43d8e995246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9bc9ce429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bfcc371b34f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7ad0f2d9245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e2a91e531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49ca3f3b040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55 GRADOS NORTE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55 GRADOS NORTE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 GRADOS NORTE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55 GRADOS NORTE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55 GRADOS NORTE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55 GRADOS NORTE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AINARA TOMAS JARA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SALAZAR SALINAS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TOMAS JARA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55 GRADOS NORTE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936 086 071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55 GRADOS NORTE AS</a:t>
            </a:r>
          </a:p>
        </p:txBody>
      </p:sp>
    </p:spTree>
  </p:cSld>
  <p:clrMapOvr>
    <a:masterClrMapping xmlns:a="http://schemas.openxmlformats.org/drawingml/2006/main"/>
  </p:clrMapOvr>
</p:sld>
</file>