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8b8d9ad9784e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40344a1b934e47"/>
  </p:sldMasterIdLst>
  <p:sldIdLst>
    <p:sldId xmlns:r="http://schemas.openxmlformats.org/officeDocument/2006/relationships" id="256" r:id="Ref158edcfc6d4714"/>
    <p:sldId xmlns:r="http://schemas.openxmlformats.org/officeDocument/2006/relationships" id="257" r:id="R455f44df900c4c19"/>
    <p:sldId xmlns:r="http://schemas.openxmlformats.org/officeDocument/2006/relationships" id="258" r:id="Re2521264b6c34658"/>
    <p:sldId xmlns:r="http://schemas.openxmlformats.org/officeDocument/2006/relationships" id="259" r:id="R7e64633262564b1b"/>
    <p:sldId xmlns:r="http://schemas.openxmlformats.org/officeDocument/2006/relationships" id="260" r:id="Rd713cb63acc34e97"/>
    <p:sldId xmlns:r="http://schemas.openxmlformats.org/officeDocument/2006/relationships" id="261" r:id="R11b9dd55873048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0344a1b934e47" /><Relationship Type="http://schemas.openxmlformats.org/officeDocument/2006/relationships/slide" Target="/ppt/slides/slide1.xml" Id="Ref158edcfc6d4714" /><Relationship Type="http://schemas.openxmlformats.org/officeDocument/2006/relationships/slide" Target="/ppt/slides/slide2.xml" Id="R455f44df900c4c19" /><Relationship Type="http://schemas.openxmlformats.org/officeDocument/2006/relationships/slide" Target="/ppt/slides/slide3.xml" Id="Re2521264b6c34658" /><Relationship Type="http://schemas.openxmlformats.org/officeDocument/2006/relationships/slide" Target="/ppt/slides/slide4.xml" Id="R7e64633262564b1b" /><Relationship Type="http://schemas.openxmlformats.org/officeDocument/2006/relationships/slide" Target="/ppt/slides/slide5.xml" Id="Rd713cb63acc34e97" /><Relationship Type="http://schemas.openxmlformats.org/officeDocument/2006/relationships/slide" Target="/ppt/slides/slide6.xml" Id="R11b9dd55873048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e34da0e9042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fdfe6631d498e" /><Relationship Type="http://schemas.openxmlformats.org/officeDocument/2006/relationships/theme" Target="/ppt/slideMasters/theme/theme1.xml" Id="R0bb55bad65e84d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cfdfe6631d49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47caac90c43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e561f55bd43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82b9cb1954a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f15b7828141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26ab4eb71043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190b4890449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RIEF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RIEF HOLDING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RIEF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Lauvlibakken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936 085 113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RIEF HOLDING AS</a:t>
            </a:r>
          </a:p>
        </p:txBody>
      </p:sp>
    </p:spTree>
  </p:cSld>
  <p:clrMapOvr>
    <a:masterClrMapping xmlns:a="http://schemas.openxmlformats.org/drawingml/2006/main"/>
  </p:clrMapOvr>
</p:sld>
</file>