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d0831e06f949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1056020264c5d"/>
  </p:sldMasterIdLst>
  <p:sldIdLst>
    <p:sldId xmlns:r="http://schemas.openxmlformats.org/officeDocument/2006/relationships" id="256" r:id="Rc5c12f064bd34830"/>
    <p:sldId xmlns:r="http://schemas.openxmlformats.org/officeDocument/2006/relationships" id="257" r:id="R615c324b6f3346d3"/>
    <p:sldId xmlns:r="http://schemas.openxmlformats.org/officeDocument/2006/relationships" id="258" r:id="R16ff79b37dc74b1c"/>
    <p:sldId xmlns:r="http://schemas.openxmlformats.org/officeDocument/2006/relationships" id="259" r:id="R02f822b62d9c4cb8"/>
    <p:sldId xmlns:r="http://schemas.openxmlformats.org/officeDocument/2006/relationships" id="260" r:id="R2318a8f6db2f404b"/>
    <p:sldId xmlns:r="http://schemas.openxmlformats.org/officeDocument/2006/relationships" id="261" r:id="Ra4968da1fe5f4c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1056020264c5d" /><Relationship Type="http://schemas.openxmlformats.org/officeDocument/2006/relationships/slide" Target="/ppt/slides/slide1.xml" Id="Rc5c12f064bd34830" /><Relationship Type="http://schemas.openxmlformats.org/officeDocument/2006/relationships/slide" Target="/ppt/slides/slide2.xml" Id="R615c324b6f3346d3" /><Relationship Type="http://schemas.openxmlformats.org/officeDocument/2006/relationships/slide" Target="/ppt/slides/slide3.xml" Id="R16ff79b37dc74b1c" /><Relationship Type="http://schemas.openxmlformats.org/officeDocument/2006/relationships/slide" Target="/ppt/slides/slide4.xml" Id="R02f822b62d9c4cb8" /><Relationship Type="http://schemas.openxmlformats.org/officeDocument/2006/relationships/slide" Target="/ppt/slides/slide5.xml" Id="R2318a8f6db2f404b" /><Relationship Type="http://schemas.openxmlformats.org/officeDocument/2006/relationships/slide" Target="/ppt/slides/slide6.xml" Id="Ra4968da1fe5f4c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67e93456841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6c0e6150648dd" /><Relationship Type="http://schemas.openxmlformats.org/officeDocument/2006/relationships/theme" Target="/ppt/slideMasters/theme/theme1.xml" Id="R128355615cee4d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66c0e6150648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8185eeefa48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bf6ddea334b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17faea03249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5204df7ba4f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227561a8548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752b67de845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RIEF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RIEF HOLDING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RIEF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Lauvlibakken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