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83181ed3942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67f2171f94cbd"/>
  </p:sldMasterIdLst>
  <p:sldIdLst>
    <p:sldId xmlns:r="http://schemas.openxmlformats.org/officeDocument/2006/relationships" id="256" r:id="R0d87970a5981404d"/>
    <p:sldId xmlns:r="http://schemas.openxmlformats.org/officeDocument/2006/relationships" id="257" r:id="Rb0b743d59d4947b8"/>
    <p:sldId xmlns:r="http://schemas.openxmlformats.org/officeDocument/2006/relationships" id="258" r:id="R3e8efb0247aa46f4"/>
    <p:sldId xmlns:r="http://schemas.openxmlformats.org/officeDocument/2006/relationships" id="259" r:id="Rbf3fc4a163a94976"/>
    <p:sldId xmlns:r="http://schemas.openxmlformats.org/officeDocument/2006/relationships" id="260" r:id="R37c1f810342244a4"/>
    <p:sldId xmlns:r="http://schemas.openxmlformats.org/officeDocument/2006/relationships" id="261" r:id="R8e9c52fda1e2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67f2171f94cbd" /><Relationship Type="http://schemas.openxmlformats.org/officeDocument/2006/relationships/slide" Target="/ppt/slides/slide1.xml" Id="R0d87970a5981404d" /><Relationship Type="http://schemas.openxmlformats.org/officeDocument/2006/relationships/slide" Target="/ppt/slides/slide2.xml" Id="Rb0b743d59d4947b8" /><Relationship Type="http://schemas.openxmlformats.org/officeDocument/2006/relationships/slide" Target="/ppt/slides/slide3.xml" Id="R3e8efb0247aa46f4" /><Relationship Type="http://schemas.openxmlformats.org/officeDocument/2006/relationships/slide" Target="/ppt/slides/slide4.xml" Id="Rbf3fc4a163a94976" /><Relationship Type="http://schemas.openxmlformats.org/officeDocument/2006/relationships/slide" Target="/ppt/slides/slide5.xml" Id="R37c1f810342244a4" /><Relationship Type="http://schemas.openxmlformats.org/officeDocument/2006/relationships/slide" Target="/ppt/slides/slide6.xml" Id="R8e9c52fda1e2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11fe49fbb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5b49705184fae" /><Relationship Type="http://schemas.openxmlformats.org/officeDocument/2006/relationships/theme" Target="/ppt/slideMasters/theme/theme1.xml" Id="Rb73f311731e1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5b4970518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7c3229da8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88b6868a5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55f456f6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0095073ef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de84d3063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8e9e0320d48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RIEF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RIEF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RIEF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