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b50cbb84945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ff1097fc749c6"/>
  </p:sldMasterIdLst>
  <p:sldIdLst>
    <p:sldId xmlns:r="http://schemas.openxmlformats.org/officeDocument/2006/relationships" id="256" r:id="R72abd6e9eff24671"/>
    <p:sldId xmlns:r="http://schemas.openxmlformats.org/officeDocument/2006/relationships" id="257" r:id="Rf43be8a3eded4ba9"/>
    <p:sldId xmlns:r="http://schemas.openxmlformats.org/officeDocument/2006/relationships" id="258" r:id="Rbfbe0f3e82474991"/>
    <p:sldId xmlns:r="http://schemas.openxmlformats.org/officeDocument/2006/relationships" id="259" r:id="R58e31d5ccafc4922"/>
    <p:sldId xmlns:r="http://schemas.openxmlformats.org/officeDocument/2006/relationships" id="260" r:id="R111b157cc4b04491"/>
    <p:sldId xmlns:r="http://schemas.openxmlformats.org/officeDocument/2006/relationships" id="261" r:id="R79076ce776444477"/>
    <p:sldId xmlns:r="http://schemas.openxmlformats.org/officeDocument/2006/relationships" id="262" r:id="R449fc547e3274c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ff1097fc749c6" /><Relationship Type="http://schemas.openxmlformats.org/officeDocument/2006/relationships/slide" Target="/ppt/slides/slide1.xml" Id="R72abd6e9eff24671" /><Relationship Type="http://schemas.openxmlformats.org/officeDocument/2006/relationships/slide" Target="/ppt/slides/slide2.xml" Id="Rf43be8a3eded4ba9" /><Relationship Type="http://schemas.openxmlformats.org/officeDocument/2006/relationships/slide" Target="/ppt/slides/slide3.xml" Id="Rbfbe0f3e82474991" /><Relationship Type="http://schemas.openxmlformats.org/officeDocument/2006/relationships/slide" Target="/ppt/slides/slide4.xml" Id="R58e31d5ccafc4922" /><Relationship Type="http://schemas.openxmlformats.org/officeDocument/2006/relationships/slide" Target="/ppt/slides/slide5.xml" Id="R111b157cc4b04491" /><Relationship Type="http://schemas.openxmlformats.org/officeDocument/2006/relationships/slide" Target="/ppt/slides/slide6.xml" Id="R79076ce776444477" /><Relationship Type="http://schemas.openxmlformats.org/officeDocument/2006/relationships/slide" Target="/ppt/slides/slide7.xml" Id="R449fc547e3274c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95b46ed0d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4228d8ce74670" /><Relationship Type="http://schemas.openxmlformats.org/officeDocument/2006/relationships/theme" Target="/ppt/slideMasters/theme/theme1.xml" Id="Rdd41150ef27949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4228d8ce746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35e94655c47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4e12447454d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3085ce1934a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a17fc722f4d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b34b492044b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661c590b44a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b4e5787f443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STRØMSØYEN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STRØMSØYEN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STRØMSØYEN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STRØMSØYEN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STRØMSØYEN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764 533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903 033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STRØMSØYEN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HANNE STRØMSØYEN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STRØMSØYEN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Bekkelifaret 1E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936 080 367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STRØMSØYEN HOLDING AS</a:t>
            </a:r>
          </a:p>
        </p:txBody>
      </p:sp>
    </p:spTree>
  </p:cSld>
  <p:clrMapOvr>
    <a:masterClrMapping xmlns:a="http://schemas.openxmlformats.org/drawingml/2006/main"/>
  </p:clrMapOvr>
</p:sld>
</file>