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942701b09840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e1733b7df549b0"/>
  </p:sldMasterIdLst>
  <p:sldIdLst>
    <p:sldId xmlns:r="http://schemas.openxmlformats.org/officeDocument/2006/relationships" id="256" r:id="R92603ee3e8b348c6"/>
    <p:sldId xmlns:r="http://schemas.openxmlformats.org/officeDocument/2006/relationships" id="257" r:id="R2c1dc7653e8244f7"/>
    <p:sldId xmlns:r="http://schemas.openxmlformats.org/officeDocument/2006/relationships" id="258" r:id="Rcfd607f40abf49da"/>
    <p:sldId xmlns:r="http://schemas.openxmlformats.org/officeDocument/2006/relationships" id="259" r:id="Rb7ce58c4aa5e4f02"/>
    <p:sldId xmlns:r="http://schemas.openxmlformats.org/officeDocument/2006/relationships" id="260" r:id="Rf9945e500c8945f0"/>
    <p:sldId xmlns:r="http://schemas.openxmlformats.org/officeDocument/2006/relationships" id="261" r:id="R93f49170484b4a87"/>
    <p:sldId xmlns:r="http://schemas.openxmlformats.org/officeDocument/2006/relationships" id="262" r:id="R9bb945524d0841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e1733b7df549b0" /><Relationship Type="http://schemas.openxmlformats.org/officeDocument/2006/relationships/slide" Target="/ppt/slides/slide1.xml" Id="R92603ee3e8b348c6" /><Relationship Type="http://schemas.openxmlformats.org/officeDocument/2006/relationships/slide" Target="/ppt/slides/slide2.xml" Id="R2c1dc7653e8244f7" /><Relationship Type="http://schemas.openxmlformats.org/officeDocument/2006/relationships/slide" Target="/ppt/slides/slide3.xml" Id="Rcfd607f40abf49da" /><Relationship Type="http://schemas.openxmlformats.org/officeDocument/2006/relationships/slide" Target="/ppt/slides/slide4.xml" Id="Rb7ce58c4aa5e4f02" /><Relationship Type="http://schemas.openxmlformats.org/officeDocument/2006/relationships/slide" Target="/ppt/slides/slide5.xml" Id="Rf9945e500c8945f0" /><Relationship Type="http://schemas.openxmlformats.org/officeDocument/2006/relationships/slide" Target="/ppt/slides/slide6.xml" Id="R93f49170484b4a87" /><Relationship Type="http://schemas.openxmlformats.org/officeDocument/2006/relationships/slide" Target="/ppt/slides/slide7.xml" Id="R9bb945524d0841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b211da63e345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aa4ee664d4584" /><Relationship Type="http://schemas.openxmlformats.org/officeDocument/2006/relationships/theme" Target="/ppt/slideMasters/theme/theme1.xml" Id="R37bba9910af14f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aaa4ee664d45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d269e290444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989cbc5e84a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590d4c9c349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e3a6f2f7d4a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686cf3b5c4a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4a001918c4f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7ae1fb50f40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OO-INVEST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OO-INVEST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1 645 319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OLESEN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Sør-Kjerringneset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8406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936 076 696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OO-INVEST AS</a:t>
            </a:r>
          </a:p>
        </p:txBody>
      </p:sp>
    </p:spTree>
  </p:cSld>
  <p:clrMapOvr>
    <a:masterClrMapping xmlns:a="http://schemas.openxmlformats.org/drawingml/2006/main"/>
  </p:clrMapOvr>
</p:sld>
</file>