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1be13857cd24be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9b95cb6362648be"/>
  </p:sldMasterIdLst>
  <p:sldIdLst>
    <p:sldId xmlns:r="http://schemas.openxmlformats.org/officeDocument/2006/relationships" id="256" r:id="Rfe8f0d0f7e1d43b1"/>
    <p:sldId xmlns:r="http://schemas.openxmlformats.org/officeDocument/2006/relationships" id="257" r:id="Rc185d4e692164ae3"/>
    <p:sldId xmlns:r="http://schemas.openxmlformats.org/officeDocument/2006/relationships" id="258" r:id="Rf05bd4c1f3be4c73"/>
    <p:sldId xmlns:r="http://schemas.openxmlformats.org/officeDocument/2006/relationships" id="259" r:id="R4bc87664d40348fb"/>
    <p:sldId xmlns:r="http://schemas.openxmlformats.org/officeDocument/2006/relationships" id="260" r:id="R4f131fe088cd4056"/>
    <p:sldId xmlns:r="http://schemas.openxmlformats.org/officeDocument/2006/relationships" id="261" r:id="Re2916f96d2d749c3"/>
    <p:sldId xmlns:r="http://schemas.openxmlformats.org/officeDocument/2006/relationships" id="262" r:id="R934ba290ef0e42c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9b95cb6362648be" /><Relationship Type="http://schemas.openxmlformats.org/officeDocument/2006/relationships/slide" Target="/ppt/slides/slide1.xml" Id="Rfe8f0d0f7e1d43b1" /><Relationship Type="http://schemas.openxmlformats.org/officeDocument/2006/relationships/slide" Target="/ppt/slides/slide2.xml" Id="Rc185d4e692164ae3" /><Relationship Type="http://schemas.openxmlformats.org/officeDocument/2006/relationships/slide" Target="/ppt/slides/slide3.xml" Id="Rf05bd4c1f3be4c73" /><Relationship Type="http://schemas.openxmlformats.org/officeDocument/2006/relationships/slide" Target="/ppt/slides/slide4.xml" Id="R4bc87664d40348fb" /><Relationship Type="http://schemas.openxmlformats.org/officeDocument/2006/relationships/slide" Target="/ppt/slides/slide5.xml" Id="R4f131fe088cd4056" /><Relationship Type="http://schemas.openxmlformats.org/officeDocument/2006/relationships/slide" Target="/ppt/slides/slide6.xml" Id="Re2916f96d2d749c3" /><Relationship Type="http://schemas.openxmlformats.org/officeDocument/2006/relationships/slide" Target="/ppt/slides/slide7.xml" Id="R934ba290ef0e42c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60a42e2da5c4d4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0b1d895dc4b4202" /><Relationship Type="http://schemas.openxmlformats.org/officeDocument/2006/relationships/theme" Target="/ppt/slideMasters/theme/theme1.xml" Id="R6dfee948fc0247b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0b1d895dc4b420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3112474ec75420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84f57d1eac9483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015e1fcf0ce41a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63493564c2b431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05618f42343494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5a86bc770704194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30df571608d449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SARAMAR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SARAMAR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SARAMAR AS ble etablert [år] og holder til i Mathopen.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SARAMAR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SARAMAR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SARAMAR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−192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199 808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53 308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223 308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SARAMAR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KARI SEGLEM LARSEN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SARAMAR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Ørnefjellet 35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5174 Mathopen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936 037 313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SARAMAR AS</a:t>
            </a:r>
          </a:p>
        </p:txBody>
      </p:sp>
    </p:spTree>
  </p:cSld>
  <p:clrMapOvr>
    <a:masterClrMapping xmlns:a="http://schemas.openxmlformats.org/drawingml/2006/main"/>
  </p:clrMapOvr>
</p:sld>
</file>