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2cf97e5e57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e4d1c9b464361"/>
  </p:sldMasterIdLst>
  <p:sldIdLst>
    <p:sldId xmlns:r="http://schemas.openxmlformats.org/officeDocument/2006/relationships" id="256" r:id="R2a24a6e71851467d"/>
    <p:sldId xmlns:r="http://schemas.openxmlformats.org/officeDocument/2006/relationships" id="257" r:id="R6ddc0d7a93854dee"/>
    <p:sldId xmlns:r="http://schemas.openxmlformats.org/officeDocument/2006/relationships" id="258" r:id="R822752f2723a4a80"/>
    <p:sldId xmlns:r="http://schemas.openxmlformats.org/officeDocument/2006/relationships" id="259" r:id="R55c4ea2d363a409b"/>
    <p:sldId xmlns:r="http://schemas.openxmlformats.org/officeDocument/2006/relationships" id="260" r:id="R280147c413a3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e4d1c9b464361" /><Relationship Type="http://schemas.openxmlformats.org/officeDocument/2006/relationships/slide" Target="/ppt/slides/slide1.xml" Id="R2a24a6e71851467d" /><Relationship Type="http://schemas.openxmlformats.org/officeDocument/2006/relationships/slide" Target="/ppt/slides/slide2.xml" Id="R6ddc0d7a93854dee" /><Relationship Type="http://schemas.openxmlformats.org/officeDocument/2006/relationships/slide" Target="/ppt/slides/slide3.xml" Id="R822752f2723a4a80" /><Relationship Type="http://schemas.openxmlformats.org/officeDocument/2006/relationships/slide" Target="/ppt/slides/slide4.xml" Id="R55c4ea2d363a409b" /><Relationship Type="http://schemas.openxmlformats.org/officeDocument/2006/relationships/slide" Target="/ppt/slides/slide5.xml" Id="R280147c413a3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dbe72470f4d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86c74fb5045a7" /><Relationship Type="http://schemas.openxmlformats.org/officeDocument/2006/relationships/theme" Target="/ppt/slideMasters/theme/theme1.xml" Id="R2155b829f12b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86c74fb50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eafa2ea9046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a7b22baf5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50ad6c12647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80561ad2e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8d53a8f9e4c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WIETOSZKO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WIETOSZKO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WIETOSZKO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WIETOSZKO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WIETOSZKO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WIETOSZKO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MARCIN WIETOSZKO, Litjsten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936 019 072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WIETOSZKO</a:t>
            </a:r>
          </a:p>
        </p:txBody>
      </p:sp>
    </p:spTree>
  </p:cSld>
  <p:clrMapOvr>
    <a:masterClrMapping xmlns:a="http://schemas.openxmlformats.org/drawingml/2006/main"/>
  </p:clrMapOvr>
</p:sld>
</file>