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711de40c8844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a9a27af7c4bb3"/>
  </p:sldMasterIdLst>
  <p:sldIdLst>
    <p:sldId xmlns:r="http://schemas.openxmlformats.org/officeDocument/2006/relationships" id="256" r:id="R09367bb206404ff4"/>
    <p:sldId xmlns:r="http://schemas.openxmlformats.org/officeDocument/2006/relationships" id="257" r:id="R1e16b3081c9e4a04"/>
    <p:sldId xmlns:r="http://schemas.openxmlformats.org/officeDocument/2006/relationships" id="258" r:id="R72d06e6f4fba472f"/>
    <p:sldId xmlns:r="http://schemas.openxmlformats.org/officeDocument/2006/relationships" id="259" r:id="Rd5e364d260944de5"/>
    <p:sldId xmlns:r="http://schemas.openxmlformats.org/officeDocument/2006/relationships" id="260" r:id="Rce38e5bcfd70496a"/>
    <p:sldId xmlns:r="http://schemas.openxmlformats.org/officeDocument/2006/relationships" id="261" r:id="R3d6e441cd5fa4ee5"/>
    <p:sldId xmlns:r="http://schemas.openxmlformats.org/officeDocument/2006/relationships" id="262" r:id="R9bcf1251fa5345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a9a27af7c4bb3" /><Relationship Type="http://schemas.openxmlformats.org/officeDocument/2006/relationships/slide" Target="/ppt/slides/slide1.xml" Id="R09367bb206404ff4" /><Relationship Type="http://schemas.openxmlformats.org/officeDocument/2006/relationships/slide" Target="/ppt/slides/slide2.xml" Id="R1e16b3081c9e4a04" /><Relationship Type="http://schemas.openxmlformats.org/officeDocument/2006/relationships/slide" Target="/ppt/slides/slide3.xml" Id="R72d06e6f4fba472f" /><Relationship Type="http://schemas.openxmlformats.org/officeDocument/2006/relationships/slide" Target="/ppt/slides/slide4.xml" Id="Rd5e364d260944de5" /><Relationship Type="http://schemas.openxmlformats.org/officeDocument/2006/relationships/slide" Target="/ppt/slides/slide5.xml" Id="Rce38e5bcfd70496a" /><Relationship Type="http://schemas.openxmlformats.org/officeDocument/2006/relationships/slide" Target="/ppt/slides/slide6.xml" Id="R3d6e441cd5fa4ee5" /><Relationship Type="http://schemas.openxmlformats.org/officeDocument/2006/relationships/slide" Target="/ppt/slides/slide7.xml" Id="R9bcf1251fa5345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c37af06f3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c2d84bbb44d8d" /><Relationship Type="http://schemas.openxmlformats.org/officeDocument/2006/relationships/theme" Target="/ppt/slideMasters/theme/theme1.xml" Id="R9c26ef31434e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7c2d84bbb4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ee165e8744d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0d990794e47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0411d858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fb42c4ac9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df05dac204e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914b34527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c6095a9eb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SCOTT NICOLAY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SCOTT NICOLAY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SCOTT NICOLAY HOLDING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SCOTT NICOLAY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SCOTT NICOLAY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SCOTT NICOLAY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SCOTT NICOLAY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SCOTT NICOLAY RAKNER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SCOTT NICOLAY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Søreidåsen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936 010 369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SCOTT NICOLAY HOLDING AS</a:t>
            </a:r>
          </a:p>
        </p:txBody>
      </p:sp>
    </p:spTree>
  </p:cSld>
  <p:clrMapOvr>
    <a:masterClrMapping xmlns:a="http://schemas.openxmlformats.org/drawingml/2006/main"/>
  </p:clrMapOvr>
</p:sld>
</file>