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2843387d07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600907811d48d3"/>
  </p:sldMasterIdLst>
  <p:sldIdLst>
    <p:sldId xmlns:r="http://schemas.openxmlformats.org/officeDocument/2006/relationships" id="256" r:id="Rda95c9df47154afa"/>
    <p:sldId xmlns:r="http://schemas.openxmlformats.org/officeDocument/2006/relationships" id="257" r:id="Rbd14c072c4184555"/>
    <p:sldId xmlns:r="http://schemas.openxmlformats.org/officeDocument/2006/relationships" id="258" r:id="R9eb306ef94e34d54"/>
    <p:sldId xmlns:r="http://schemas.openxmlformats.org/officeDocument/2006/relationships" id="259" r:id="R767b3db37c63416a"/>
    <p:sldId xmlns:r="http://schemas.openxmlformats.org/officeDocument/2006/relationships" id="260" r:id="R4d3b75ea962a40e4"/>
    <p:sldId xmlns:r="http://schemas.openxmlformats.org/officeDocument/2006/relationships" id="261" r:id="Redcb22c404a9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00907811d48d3" /><Relationship Type="http://schemas.openxmlformats.org/officeDocument/2006/relationships/slide" Target="/ppt/slides/slide1.xml" Id="Rda95c9df47154afa" /><Relationship Type="http://schemas.openxmlformats.org/officeDocument/2006/relationships/slide" Target="/ppt/slides/slide2.xml" Id="Rbd14c072c4184555" /><Relationship Type="http://schemas.openxmlformats.org/officeDocument/2006/relationships/slide" Target="/ppt/slides/slide3.xml" Id="R9eb306ef94e34d54" /><Relationship Type="http://schemas.openxmlformats.org/officeDocument/2006/relationships/slide" Target="/ppt/slides/slide4.xml" Id="R767b3db37c63416a" /><Relationship Type="http://schemas.openxmlformats.org/officeDocument/2006/relationships/slide" Target="/ppt/slides/slide5.xml" Id="R4d3b75ea962a40e4" /><Relationship Type="http://schemas.openxmlformats.org/officeDocument/2006/relationships/slide" Target="/ppt/slides/slide6.xml" Id="Redcb22c404a9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e9fb54993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f8820141a441d" /><Relationship Type="http://schemas.openxmlformats.org/officeDocument/2006/relationships/theme" Target="/ppt/slideMasters/theme/theme1.xml" Id="Rb96c0a017298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df8820141a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097f4b34646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b403ee8f947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0751fcc5d4e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4c7d1164340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adc412a6648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750fe596b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VARDE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 ACCOUNTING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936 008 151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ACCOUNTING AS</a:t>
            </a:r>
          </a:p>
        </p:txBody>
      </p:sp>
    </p:spTree>
  </p:cSld>
  <p:clrMapOvr>
    <a:masterClrMapping xmlns:a="http://schemas.openxmlformats.org/drawingml/2006/main"/>
  </p:clrMapOvr>
</p:sld>
</file>