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64f1a2c38e47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19e672fb944e95"/>
  </p:sldMasterIdLst>
  <p:sldIdLst>
    <p:sldId xmlns:r="http://schemas.openxmlformats.org/officeDocument/2006/relationships" id="256" r:id="R43b64a82bbc24e7e"/>
    <p:sldId xmlns:r="http://schemas.openxmlformats.org/officeDocument/2006/relationships" id="257" r:id="R0944480a12364aaf"/>
    <p:sldId xmlns:r="http://schemas.openxmlformats.org/officeDocument/2006/relationships" id="258" r:id="R04fa4d266ea4425e"/>
    <p:sldId xmlns:r="http://schemas.openxmlformats.org/officeDocument/2006/relationships" id="259" r:id="Rf4efd10fac104437"/>
    <p:sldId xmlns:r="http://schemas.openxmlformats.org/officeDocument/2006/relationships" id="260" r:id="R91cadcfd50aa410b"/>
    <p:sldId xmlns:r="http://schemas.openxmlformats.org/officeDocument/2006/relationships" id="261" r:id="R65f5ad8ed23d43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19e672fb944e95" /><Relationship Type="http://schemas.openxmlformats.org/officeDocument/2006/relationships/slide" Target="/ppt/slides/slide1.xml" Id="R43b64a82bbc24e7e" /><Relationship Type="http://schemas.openxmlformats.org/officeDocument/2006/relationships/slide" Target="/ppt/slides/slide2.xml" Id="R0944480a12364aaf" /><Relationship Type="http://schemas.openxmlformats.org/officeDocument/2006/relationships/slide" Target="/ppt/slides/slide3.xml" Id="R04fa4d266ea4425e" /><Relationship Type="http://schemas.openxmlformats.org/officeDocument/2006/relationships/slide" Target="/ppt/slides/slide4.xml" Id="Rf4efd10fac104437" /><Relationship Type="http://schemas.openxmlformats.org/officeDocument/2006/relationships/slide" Target="/ppt/slides/slide5.xml" Id="R91cadcfd50aa410b" /><Relationship Type="http://schemas.openxmlformats.org/officeDocument/2006/relationships/slide" Target="/ppt/slides/slide6.xml" Id="R65f5ad8ed23d43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7ddb8629494b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2c5c4b0864546" /><Relationship Type="http://schemas.openxmlformats.org/officeDocument/2006/relationships/theme" Target="/ppt/slideMasters/theme/theme1.xml" Id="R91571374895a4b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92c5c4b08645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06fe84dc443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ca280f9d840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65dbbac8c4d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6ed3dbce444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c7d91615742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424ba8a6545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TORBJØRN ØDEGÅRDEN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ØDEGÅRDEN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ØDEGÅRDEN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ØDEGÅRDEN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ØDEGÅRDEN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ØDEGÅRDEN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 OG F AS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NYTOMTA AS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ØDEGÅRDEN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ØDEGÅRDEN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Ulvenveien 92A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54 59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post@t-odegarden.no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935 987 229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ØDEGÅRDEN AS</a:t>
            </a:r>
          </a:p>
        </p:txBody>
      </p:sp>
    </p:spTree>
  </p:cSld>
  <p:clrMapOvr>
    <a:masterClrMapping xmlns:a="http://schemas.openxmlformats.org/drawingml/2006/main"/>
  </p:clrMapOvr>
</p:sld>
</file>