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51db78cc344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34c4d37bb4fa2"/>
  </p:sldMasterIdLst>
  <p:sldIdLst>
    <p:sldId xmlns:r="http://schemas.openxmlformats.org/officeDocument/2006/relationships" id="256" r:id="Re48c18a576be4cd1"/>
    <p:sldId xmlns:r="http://schemas.openxmlformats.org/officeDocument/2006/relationships" id="257" r:id="R28abb7e5152a491a"/>
    <p:sldId xmlns:r="http://schemas.openxmlformats.org/officeDocument/2006/relationships" id="258" r:id="R3ac45734f8094824"/>
    <p:sldId xmlns:r="http://schemas.openxmlformats.org/officeDocument/2006/relationships" id="259" r:id="Re029eac1f5cd4f95"/>
    <p:sldId xmlns:r="http://schemas.openxmlformats.org/officeDocument/2006/relationships" id="260" r:id="Rdb46534c44254318"/>
    <p:sldId xmlns:r="http://schemas.openxmlformats.org/officeDocument/2006/relationships" id="261" r:id="R78e107e3cf21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34c4d37bb4fa2" /><Relationship Type="http://schemas.openxmlformats.org/officeDocument/2006/relationships/slide" Target="/ppt/slides/slide1.xml" Id="Re48c18a576be4cd1" /><Relationship Type="http://schemas.openxmlformats.org/officeDocument/2006/relationships/slide" Target="/ppt/slides/slide2.xml" Id="R28abb7e5152a491a" /><Relationship Type="http://schemas.openxmlformats.org/officeDocument/2006/relationships/slide" Target="/ppt/slides/slide3.xml" Id="R3ac45734f8094824" /><Relationship Type="http://schemas.openxmlformats.org/officeDocument/2006/relationships/slide" Target="/ppt/slides/slide4.xml" Id="Re029eac1f5cd4f95" /><Relationship Type="http://schemas.openxmlformats.org/officeDocument/2006/relationships/slide" Target="/ppt/slides/slide5.xml" Id="Rdb46534c44254318" /><Relationship Type="http://schemas.openxmlformats.org/officeDocument/2006/relationships/slide" Target="/ppt/slides/slide6.xml" Id="R78e107e3cf21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ab9680fcc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90c9fb01141da" /><Relationship Type="http://schemas.openxmlformats.org/officeDocument/2006/relationships/theme" Target="/ppt/slideMasters/theme/theme1.xml" Id="Rd53f42983b5e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90c9fb011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732bfc46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e8bc94f58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bef7d8ff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265f5b5a5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2d4e06b6e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349616413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ÁB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ÁB UTVIKLING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ÁB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935 977 746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ÁB UTVIKLING AS</a:t>
            </a:r>
          </a:p>
        </p:txBody>
      </p:sp>
    </p:spTree>
  </p:cSld>
  <p:clrMapOvr>
    <a:masterClrMapping xmlns:a="http://schemas.openxmlformats.org/drawingml/2006/main"/>
  </p:clrMapOvr>
</p:sld>
</file>