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1dd0a2401d43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87330a933d4edc"/>
  </p:sldMasterIdLst>
  <p:sldIdLst>
    <p:sldId xmlns:r="http://schemas.openxmlformats.org/officeDocument/2006/relationships" id="256" r:id="R68efaa31d69c47b4"/>
    <p:sldId xmlns:r="http://schemas.openxmlformats.org/officeDocument/2006/relationships" id="257" r:id="R4f8cc9f4af7d4bf3"/>
    <p:sldId xmlns:r="http://schemas.openxmlformats.org/officeDocument/2006/relationships" id="258" r:id="Ra51d1de43fcc44b7"/>
    <p:sldId xmlns:r="http://schemas.openxmlformats.org/officeDocument/2006/relationships" id="259" r:id="Rf6aa050e71fc462a"/>
    <p:sldId xmlns:r="http://schemas.openxmlformats.org/officeDocument/2006/relationships" id="260" r:id="Rbe696ca247c342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87330a933d4edc" /><Relationship Type="http://schemas.openxmlformats.org/officeDocument/2006/relationships/slide" Target="/ppt/slides/slide1.xml" Id="R68efaa31d69c47b4" /><Relationship Type="http://schemas.openxmlformats.org/officeDocument/2006/relationships/slide" Target="/ppt/slides/slide2.xml" Id="R4f8cc9f4af7d4bf3" /><Relationship Type="http://schemas.openxmlformats.org/officeDocument/2006/relationships/slide" Target="/ppt/slides/slide3.xml" Id="Ra51d1de43fcc44b7" /><Relationship Type="http://schemas.openxmlformats.org/officeDocument/2006/relationships/slide" Target="/ppt/slides/slide4.xml" Id="Rf6aa050e71fc462a" /><Relationship Type="http://schemas.openxmlformats.org/officeDocument/2006/relationships/slide" Target="/ppt/slides/slide5.xml" Id="Rbe696ca247c342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30f25ef2234a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f421a3a494aef" /><Relationship Type="http://schemas.openxmlformats.org/officeDocument/2006/relationships/theme" Target="/ppt/slideMasters/theme/theme1.xml" Id="R9090c18a159343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cf421a3a494a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ac6e5646a4e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5e54f6c90240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eb29f59c94e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5dafdb81e4e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a30e30fd842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SVEIN-OVE MISUND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SVEIN-OVE MISUND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SVEIN-OVE MISUND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SVEIN-OVE MISUND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SVEIN-OVE MISUND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SVEIN-OVE MISUND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935 970 261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SVEIN-OVE MISUND AS</a:t>
            </a:r>
          </a:p>
        </p:txBody>
      </p:sp>
    </p:spTree>
  </p:cSld>
  <p:clrMapOvr>
    <a:masterClrMapping xmlns:a="http://schemas.openxmlformats.org/drawingml/2006/main"/>
  </p:clrMapOvr>
</p:sld>
</file>