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83f779518544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b7ca6087a34242"/>
  </p:sldMasterIdLst>
  <p:sldIdLst>
    <p:sldId xmlns:r="http://schemas.openxmlformats.org/officeDocument/2006/relationships" id="256" r:id="R3100490038054abf"/>
    <p:sldId xmlns:r="http://schemas.openxmlformats.org/officeDocument/2006/relationships" id="257" r:id="Re45f5cfad9cf48f1"/>
    <p:sldId xmlns:r="http://schemas.openxmlformats.org/officeDocument/2006/relationships" id="258" r:id="Re30ef15e25404297"/>
    <p:sldId xmlns:r="http://schemas.openxmlformats.org/officeDocument/2006/relationships" id="259" r:id="R590d9e5437564ab4"/>
    <p:sldId xmlns:r="http://schemas.openxmlformats.org/officeDocument/2006/relationships" id="260" r:id="Rdffda441b9484f00"/>
    <p:sldId xmlns:r="http://schemas.openxmlformats.org/officeDocument/2006/relationships" id="261" r:id="R4c85223753404c02"/>
    <p:sldId xmlns:r="http://schemas.openxmlformats.org/officeDocument/2006/relationships" id="262" r:id="R2e9fbd3eef604a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b7ca6087a34242" /><Relationship Type="http://schemas.openxmlformats.org/officeDocument/2006/relationships/slide" Target="/ppt/slides/slide1.xml" Id="R3100490038054abf" /><Relationship Type="http://schemas.openxmlformats.org/officeDocument/2006/relationships/slide" Target="/ppt/slides/slide2.xml" Id="Re45f5cfad9cf48f1" /><Relationship Type="http://schemas.openxmlformats.org/officeDocument/2006/relationships/slide" Target="/ppt/slides/slide3.xml" Id="Re30ef15e25404297" /><Relationship Type="http://schemas.openxmlformats.org/officeDocument/2006/relationships/slide" Target="/ppt/slides/slide4.xml" Id="R590d9e5437564ab4" /><Relationship Type="http://schemas.openxmlformats.org/officeDocument/2006/relationships/slide" Target="/ppt/slides/slide5.xml" Id="Rdffda441b9484f00" /><Relationship Type="http://schemas.openxmlformats.org/officeDocument/2006/relationships/slide" Target="/ppt/slides/slide6.xml" Id="R4c85223753404c02" /><Relationship Type="http://schemas.openxmlformats.org/officeDocument/2006/relationships/slide" Target="/ppt/slides/slide7.xml" Id="R2e9fbd3eef604a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7f400e1db440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823ca8681444d" /><Relationship Type="http://schemas.openxmlformats.org/officeDocument/2006/relationships/theme" Target="/ppt/slideMasters/theme/theme1.xml" Id="Rec4c21ca121f47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0823ca868144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d3d0cb1684e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2ebff79f34c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1b41b9a5949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f24f38dc54d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8b2fe3b924c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5f1698d9a4b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174e7aaae4a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SLETTEGAARD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SLETTEGAARD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627 934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ARNT-HUGO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Hognfjordveien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8407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935 965 764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