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44321eaf8441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ff1d93afa94b7e"/>
  </p:sldMasterIdLst>
  <p:sldIdLst>
    <p:sldId xmlns:r="http://schemas.openxmlformats.org/officeDocument/2006/relationships" id="256" r:id="Re67d349db3b245de"/>
    <p:sldId xmlns:r="http://schemas.openxmlformats.org/officeDocument/2006/relationships" id="257" r:id="R98e4ce33548b40f0"/>
    <p:sldId xmlns:r="http://schemas.openxmlformats.org/officeDocument/2006/relationships" id="258" r:id="Rdf61a810530c49a4"/>
    <p:sldId xmlns:r="http://schemas.openxmlformats.org/officeDocument/2006/relationships" id="259" r:id="R4974aaed678f4c97"/>
    <p:sldId xmlns:r="http://schemas.openxmlformats.org/officeDocument/2006/relationships" id="260" r:id="R9a7d2a99186e4091"/>
    <p:sldId xmlns:r="http://schemas.openxmlformats.org/officeDocument/2006/relationships" id="261" r:id="R6ed188bcf98646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ff1d93afa94b7e" /><Relationship Type="http://schemas.openxmlformats.org/officeDocument/2006/relationships/slide" Target="/ppt/slides/slide1.xml" Id="Re67d349db3b245de" /><Relationship Type="http://schemas.openxmlformats.org/officeDocument/2006/relationships/slide" Target="/ppt/slides/slide2.xml" Id="R98e4ce33548b40f0" /><Relationship Type="http://schemas.openxmlformats.org/officeDocument/2006/relationships/slide" Target="/ppt/slides/slide3.xml" Id="Rdf61a810530c49a4" /><Relationship Type="http://schemas.openxmlformats.org/officeDocument/2006/relationships/slide" Target="/ppt/slides/slide4.xml" Id="R4974aaed678f4c97" /><Relationship Type="http://schemas.openxmlformats.org/officeDocument/2006/relationships/slide" Target="/ppt/slides/slide5.xml" Id="R9a7d2a99186e4091" /><Relationship Type="http://schemas.openxmlformats.org/officeDocument/2006/relationships/slide" Target="/ppt/slides/slide6.xml" Id="R6ed188bcf98646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2d6a0e286247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40c57ec4b45ae" /><Relationship Type="http://schemas.openxmlformats.org/officeDocument/2006/relationships/theme" Target="/ppt/slideMasters/theme/theme1.xml" Id="Rfe19670792b049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740c57ec4b45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915ab49574b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80a410a5f4c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882f406ba43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d48b65a564e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19277845d43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bb82a795141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T.A MIDTSKOGEN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T.A MIDTSKOGEN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T.A MIDTSKOGEN HOLDING AS ble etablert [år] og holder til i Espa.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T.A MIDTSKOGEN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T.A MIDTSKOGEN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T.A MIDTSKOGEN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ARNE MIDTSKOGEN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T.A MIDTSKOGEN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Spitalsvegen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2338 Espa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935 944 902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T.A MIDTSKOGEN HOLDING AS</a:t>
            </a:r>
          </a:p>
        </p:txBody>
      </p:sp>
    </p:spTree>
  </p:cSld>
  <p:clrMapOvr>
    <a:masterClrMapping xmlns:a="http://schemas.openxmlformats.org/drawingml/2006/main"/>
  </p:clrMapOvr>
</p:sld>
</file>