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ac5f5e244b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fce70fe4b4dcb"/>
  </p:sldMasterIdLst>
  <p:sldIdLst>
    <p:sldId xmlns:r="http://schemas.openxmlformats.org/officeDocument/2006/relationships" id="256" r:id="Rbd11e9df5efe4cdd"/>
    <p:sldId xmlns:r="http://schemas.openxmlformats.org/officeDocument/2006/relationships" id="257" r:id="Rc08c21fca9c74ecc"/>
    <p:sldId xmlns:r="http://schemas.openxmlformats.org/officeDocument/2006/relationships" id="258" r:id="Rd9c8ecfb043942ae"/>
    <p:sldId xmlns:r="http://schemas.openxmlformats.org/officeDocument/2006/relationships" id="259" r:id="R1d9176b98e3b46bb"/>
    <p:sldId xmlns:r="http://schemas.openxmlformats.org/officeDocument/2006/relationships" id="260" r:id="Rb3410c2c784d4322"/>
    <p:sldId xmlns:r="http://schemas.openxmlformats.org/officeDocument/2006/relationships" id="261" r:id="Rf39c081a02ee4805"/>
    <p:sldId xmlns:r="http://schemas.openxmlformats.org/officeDocument/2006/relationships" id="262" r:id="R8dcfaeb170c2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fce70fe4b4dcb" /><Relationship Type="http://schemas.openxmlformats.org/officeDocument/2006/relationships/slide" Target="/ppt/slides/slide1.xml" Id="Rbd11e9df5efe4cdd" /><Relationship Type="http://schemas.openxmlformats.org/officeDocument/2006/relationships/slide" Target="/ppt/slides/slide2.xml" Id="Rc08c21fca9c74ecc" /><Relationship Type="http://schemas.openxmlformats.org/officeDocument/2006/relationships/slide" Target="/ppt/slides/slide3.xml" Id="Rd9c8ecfb043942ae" /><Relationship Type="http://schemas.openxmlformats.org/officeDocument/2006/relationships/slide" Target="/ppt/slides/slide4.xml" Id="R1d9176b98e3b46bb" /><Relationship Type="http://schemas.openxmlformats.org/officeDocument/2006/relationships/slide" Target="/ppt/slides/slide5.xml" Id="Rb3410c2c784d4322" /><Relationship Type="http://schemas.openxmlformats.org/officeDocument/2006/relationships/slide" Target="/ppt/slides/slide6.xml" Id="Rf39c081a02ee4805" /><Relationship Type="http://schemas.openxmlformats.org/officeDocument/2006/relationships/slide" Target="/ppt/slides/slide7.xml" Id="R8dcfaeb170c2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fccc09a75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9b0561e104396" /><Relationship Type="http://schemas.openxmlformats.org/officeDocument/2006/relationships/theme" Target="/ppt/slideMasters/theme/theme1.xml" Id="Re44db227aa4c4f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9b0561e10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a23bfc5c1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3274e0119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0fe88dd45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f8454685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06068fbba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3b0fa447b45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23ca56273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MRJOSANG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MRJOSANG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1 522 039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RAAEN JØSANG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+47516767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bedrift@rogalandsparebank.no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935 935 210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MRJOSANG HOLDING AS</a:t>
            </a:r>
          </a:p>
        </p:txBody>
      </p:sp>
    </p:spTree>
  </p:cSld>
  <p:clrMapOvr>
    <a:masterClrMapping xmlns:a="http://schemas.openxmlformats.org/drawingml/2006/main"/>
  </p:clrMapOvr>
</p:sld>
</file>