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7a9d9539147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d5ca283374b5d"/>
  </p:sldMasterIdLst>
  <p:sldIdLst>
    <p:sldId xmlns:r="http://schemas.openxmlformats.org/officeDocument/2006/relationships" id="256" r:id="R351c66c61d134390"/>
    <p:sldId xmlns:r="http://schemas.openxmlformats.org/officeDocument/2006/relationships" id="257" r:id="Re7a607f1c345447a"/>
    <p:sldId xmlns:r="http://schemas.openxmlformats.org/officeDocument/2006/relationships" id="258" r:id="R2f689614f4954701"/>
    <p:sldId xmlns:r="http://schemas.openxmlformats.org/officeDocument/2006/relationships" id="259" r:id="R0478cc0d9c5b4f56"/>
    <p:sldId xmlns:r="http://schemas.openxmlformats.org/officeDocument/2006/relationships" id="260" r:id="R42aa9a35612e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d5ca283374b5d" /><Relationship Type="http://schemas.openxmlformats.org/officeDocument/2006/relationships/slide" Target="/ppt/slides/slide1.xml" Id="R351c66c61d134390" /><Relationship Type="http://schemas.openxmlformats.org/officeDocument/2006/relationships/slide" Target="/ppt/slides/slide2.xml" Id="Re7a607f1c345447a" /><Relationship Type="http://schemas.openxmlformats.org/officeDocument/2006/relationships/slide" Target="/ppt/slides/slide3.xml" Id="R2f689614f4954701" /><Relationship Type="http://schemas.openxmlformats.org/officeDocument/2006/relationships/slide" Target="/ppt/slides/slide4.xml" Id="R0478cc0d9c5b4f56" /><Relationship Type="http://schemas.openxmlformats.org/officeDocument/2006/relationships/slide" Target="/ppt/slides/slide5.xml" Id="R42aa9a35612e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faaf5a718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8961e4d349ad" /><Relationship Type="http://schemas.openxmlformats.org/officeDocument/2006/relationships/theme" Target="/ppt/slideMasters/theme/theme1.xml" Id="R9bfd719950c9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48961e4d3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7a802dab6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81273055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d46a811e3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42b74d43d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a82decad0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STANDARD HOBBY OG LEKER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HOBBY OG LEKER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 HOBBY OG LEKER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HOBBY OG LEKER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HOBBY OG LEKER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HOBBY OG LEKER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HOBBY OG LEKER AS</a:t>
            </a:r>
          </a:p>
        </p:txBody>
      </p:sp>
    </p:spTree>
  </p:cSld>
  <p:clrMapOvr>
    <a:masterClrMapping xmlns:a="http://schemas.openxmlformats.org/drawingml/2006/main"/>
  </p:clrMapOvr>
</p:sld>
</file>