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e569518bfc46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d0522c321248e0"/>
  </p:sldMasterIdLst>
  <p:sldIdLst>
    <p:sldId xmlns:r="http://schemas.openxmlformats.org/officeDocument/2006/relationships" id="256" r:id="R8bed675757f34da6"/>
    <p:sldId xmlns:r="http://schemas.openxmlformats.org/officeDocument/2006/relationships" id="257" r:id="Ra4a0c3fc52774632"/>
    <p:sldId xmlns:r="http://schemas.openxmlformats.org/officeDocument/2006/relationships" id="258" r:id="R12c783b91a394ee8"/>
    <p:sldId xmlns:r="http://schemas.openxmlformats.org/officeDocument/2006/relationships" id="259" r:id="Re6ea9005ab6b4f8d"/>
    <p:sldId xmlns:r="http://schemas.openxmlformats.org/officeDocument/2006/relationships" id="260" r:id="R388e919b72b1443f"/>
    <p:sldId xmlns:r="http://schemas.openxmlformats.org/officeDocument/2006/relationships" id="261" r:id="Rcfd93ecb637045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0522c321248e0" /><Relationship Type="http://schemas.openxmlformats.org/officeDocument/2006/relationships/slide" Target="/ppt/slides/slide1.xml" Id="R8bed675757f34da6" /><Relationship Type="http://schemas.openxmlformats.org/officeDocument/2006/relationships/slide" Target="/ppt/slides/slide2.xml" Id="Ra4a0c3fc52774632" /><Relationship Type="http://schemas.openxmlformats.org/officeDocument/2006/relationships/slide" Target="/ppt/slides/slide3.xml" Id="R12c783b91a394ee8" /><Relationship Type="http://schemas.openxmlformats.org/officeDocument/2006/relationships/slide" Target="/ppt/slides/slide4.xml" Id="Re6ea9005ab6b4f8d" /><Relationship Type="http://schemas.openxmlformats.org/officeDocument/2006/relationships/slide" Target="/ppt/slides/slide5.xml" Id="R388e919b72b1443f" /><Relationship Type="http://schemas.openxmlformats.org/officeDocument/2006/relationships/slide" Target="/ppt/slides/slide6.xml" Id="Rcfd93ecb637045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0b28895c041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4a34a0f6a4546" /><Relationship Type="http://schemas.openxmlformats.org/officeDocument/2006/relationships/theme" Target="/ppt/slideMasters/theme/theme1.xml" Id="Rafcbc05536dd45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04a34a0f6a45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69c3d2c8944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324da841e44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f2c8d135440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a92e1861f47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68ff840114c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2b4cb6bd943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KARLSEN AS ble etablert [år] og holder til i Tolga.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334 433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1 589 511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8 975 768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10 049 404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Eggan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2540 Tolga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49 43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935 932 297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KARLSEN AS</a:t>
            </a:r>
          </a:p>
        </p:txBody>
      </p:sp>
    </p:spTree>
  </p:cSld>
  <p:clrMapOvr>
    <a:masterClrMapping xmlns:a="http://schemas.openxmlformats.org/drawingml/2006/main"/>
  </p:clrMapOvr>
</p:sld>
</file>